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21" r:id="rId1"/>
    <p:sldMasterId id="2147483822" r:id="rId2"/>
    <p:sldMasterId id="2147483823" r:id="rId3"/>
    <p:sldMasterId id="2147483824" r:id="rId4"/>
    <p:sldMasterId id="2147483825" r:id="rId5"/>
  </p:sldMasterIdLst>
  <p:notesMasterIdLst>
    <p:notesMasterId r:id="rId13"/>
  </p:notesMasterIdLst>
  <p:sldIdLst>
    <p:sldId id="256" r:id="rId6"/>
    <p:sldId id="257" r:id="rId7"/>
    <p:sldId id="258" r:id="rId8"/>
    <p:sldId id="259" r:id="rId9"/>
    <p:sldId id="260" r:id="rId10"/>
    <p:sldId id="261" r:id="rId11"/>
    <p:sldId id="262" r:id="rId12"/>
  </p:sldIdLst>
  <p:sldSz cx="9144000" cy="5143500" type="screen16x9"/>
  <p:notesSz cx="6858000" cy="9144000"/>
  <p:embeddedFontLst>
    <p:embeddedFont>
      <p:font typeface="Archivo Black" pitchFamily="2" charset="77"/>
      <p:bold r:id="rId14"/>
      <p:italic r:id="rId15"/>
      <p:boldItalic r:id="rId16"/>
    </p:embeddedFont>
    <p:embeddedFont>
      <p:font typeface="Archivo ExtraBold" pitchFamily="2" charset="77"/>
      <p:bold r:id="rId17"/>
      <p:italic r:id="rId18"/>
      <p:boldItalic r:id="rId19"/>
    </p:embeddedFont>
    <p:embeddedFont>
      <p:font typeface="Archivo SemiBold" pitchFamily="2" charset="77"/>
      <p:regular r:id="rId20"/>
      <p:bold r:id="rId21"/>
      <p:italic r:id="rId22"/>
      <p:boldItalic r:id="rId23"/>
    </p:embeddedFont>
    <p:embeddedFont>
      <p:font typeface="Barlow" pitchFamily="2" charset="77"/>
      <p:regular r:id="rId24"/>
      <p:bold r:id="rId25"/>
      <p:italic r:id="rId26"/>
      <p:boldItalic r:id="rId27"/>
    </p:embeddedFont>
    <p:embeddedFont>
      <p:font typeface="Barlow Medium" panose="020F050202020403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Nunito" pitchFamily="2" charset="77"/>
      <p:regular r:id="rId36"/>
      <p:bold r:id="rId37"/>
      <p:italic r:id="rId38"/>
      <p:boldItalic r:id="rId39"/>
    </p:embeddedFont>
    <p:embeddedFont>
      <p:font typeface="Roboto Condensed Light" panose="020F0302020204030204" pitchFamily="34"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27"/>
    <p:restoredTop sz="71039"/>
  </p:normalViewPr>
  <p:slideViewPr>
    <p:cSldViewPr snapToGrid="0">
      <p:cViewPr>
        <p:scale>
          <a:sx n="137" d="100"/>
          <a:sy n="137" d="100"/>
        </p:scale>
        <p:origin x="14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5.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0" Type="http://schemas.openxmlformats.org/officeDocument/2006/relationships/font" Target="fonts/font7.fntdata"/><Relationship Id="rId41"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xiv.org/ftp/arxiv/papers/2102/2102.09369.pdf"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indianexpress.com/article/lifestyle/health/mental-health-in-india-impact-of-social-media-on-young-indians-facebook-instagram-youtube-twitter-777849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1ab5ba3d5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1ab5ba3d5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1ab5ba3d5e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1ab5ba3d5e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https://arxiv.org/ftp/arxiv/papers/2102/2102.09369.pdf</a:t>
            </a:r>
            <a:endParaRPr>
              <a:solidFill>
                <a:schemeClr val="dk1"/>
              </a:solidFill>
            </a:endParaRPr>
          </a:p>
          <a:p>
            <a:pPr marL="0" lvl="0" indent="0" algn="l" rtl="0">
              <a:spcBef>
                <a:spcPts val="0"/>
              </a:spcBef>
              <a:spcAft>
                <a:spcPts val="0"/>
              </a:spcAft>
              <a:buNone/>
            </a:pPr>
            <a:r>
              <a:rPr lang="en" u="sng">
                <a:solidFill>
                  <a:schemeClr val="hlink"/>
                </a:solidFill>
                <a:hlinkClick r:id="rId4"/>
              </a:rPr>
              <a:t>https://indianexpress.com/article/lifestyle/health/mental-health-in-india-impact-of-social-media-on-young-indians-facebook-instagram-youtube-twitter-7778499/</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1ab5ba3d5e7_0_2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1ab5ba3d5e7_0_2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1ab5ba3d5e7_0_3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1ab5ba3d5e7_0_3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800" dirty="0">
                <a:effectLst/>
                <a:latin typeface="+mj-lt"/>
              </a:rPr>
              <a:t>Now let’s talk about the method which will be used to carry out this research proposal. </a:t>
            </a:r>
          </a:p>
          <a:p>
            <a:r>
              <a:rPr lang="en-US" sz="1800" dirty="0">
                <a:effectLst/>
                <a:latin typeface="+mj-lt"/>
              </a:rPr>
              <a:t>The first proposed method we will be using is by implementing online survey results and how social media is affecting mental health internationally.</a:t>
            </a:r>
          </a:p>
          <a:p>
            <a:r>
              <a:rPr lang="en-US" sz="1800" dirty="0">
                <a:effectLst/>
                <a:latin typeface="+mj-lt"/>
              </a:rPr>
              <a:t>We will also be what factors come into play in affecting social media</a:t>
            </a:r>
          </a:p>
          <a:p>
            <a:r>
              <a:rPr lang="en-US" sz="1800" dirty="0">
                <a:effectLst/>
                <a:latin typeface="+mj-lt"/>
              </a:rPr>
              <a:t>And lastly, we will analyze our results to the results internationally, </a:t>
            </a:r>
          </a:p>
          <a:p>
            <a:endParaRPr lang="en-US" sz="1800" dirty="0">
              <a:effectLst/>
              <a:latin typeface="+mj-lt"/>
            </a:endParaRPr>
          </a:p>
          <a:p>
            <a:r>
              <a:rPr lang="en-US" sz="1800" dirty="0">
                <a:effectLst/>
                <a:latin typeface="+mj-lt"/>
              </a:rPr>
              <a:t>Within the scope, doing primary research is out of scope and we would rely on previous research artifacts to identify new insights. We would also look for any mental issues that arose out of involvement in protests in India. </a:t>
            </a:r>
            <a:endParaRPr lang="en-US" dirty="0">
              <a:effectLst/>
              <a:latin typeface="+mj-lt"/>
            </a:endParaRPr>
          </a:p>
          <a:p>
            <a:endParaRPr lang="en-US" sz="1800" dirty="0">
              <a:effectLst/>
              <a:latin typeface="+mj-lt"/>
            </a:endParaRPr>
          </a:p>
          <a:p>
            <a:r>
              <a:rPr lang="en-US" sz="1800" dirty="0">
                <a:effectLst/>
                <a:latin typeface="+mj-lt"/>
              </a:rPr>
              <a:t>We will conclude our findings and the answer to the question on the rise of mental health </a:t>
            </a:r>
            <a:endParaRPr lang="en-US" dirty="0">
              <a:effectLst/>
              <a:latin typeface="+mj-lt"/>
            </a:endParaRPr>
          </a:p>
          <a:p>
            <a:pPr marL="0" lvl="0" indent="0" algn="l" rtl="0">
              <a:spcBef>
                <a:spcPts val="0"/>
              </a:spcBef>
              <a:spcAft>
                <a:spcPts val="0"/>
              </a:spcAft>
              <a:buNone/>
            </a:pPr>
            <a:endParaRPr dirty="0">
              <a:latin typeface="+mj-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1ab5ba3d5e7_0_4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1ab5ba3d5e7_0_4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How mental health can be affected through our proposed methods and we will also briefly describe the challenges we have faced in the final paper. </a:t>
            </a:r>
            <a:endParaRPr dirty="0">
              <a:latin typeface="+mn-l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1ab5ba3d5e7_0_5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1ab5ba3d5e7_0_5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1200"/>
              </a:spcAft>
              <a:buNone/>
            </a:pPr>
            <a:r>
              <a:rPr lang="en-US" dirty="0"/>
              <a:t>For our conclusion, we will compare how social media interaction has changed during covid and along with the change in impact to mental health. </a:t>
            </a:r>
          </a:p>
          <a:p>
            <a:pPr marL="0" lvl="0" indent="0" algn="l" rtl="0">
              <a:lnSpc>
                <a:spcPct val="200000"/>
              </a:lnSpc>
              <a:spcBef>
                <a:spcPts val="0"/>
              </a:spcBef>
              <a:spcAft>
                <a:spcPts val="1200"/>
              </a:spcAft>
              <a:buNone/>
            </a:pPr>
            <a:endParaRPr lang="en-US" dirty="0"/>
          </a:p>
          <a:p>
            <a:pPr marL="0" lvl="0" indent="0" algn="l" rtl="0">
              <a:lnSpc>
                <a:spcPct val="200000"/>
              </a:lnSpc>
              <a:spcBef>
                <a:spcPts val="0"/>
              </a:spcBef>
              <a:spcAft>
                <a:spcPts val="1200"/>
              </a:spcAft>
              <a:buNone/>
            </a:pPr>
            <a:r>
              <a:rPr lang="en-US" dirty="0"/>
              <a:t>Also, we will talk about proposed solutions for </a:t>
            </a:r>
            <a:r>
              <a:rPr lang="en-US"/>
              <a:t>this problem.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1ab5ba3d5e7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1ab5ba3d5e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8"/>
        <p:cNvGrpSpPr/>
        <p:nvPr/>
      </p:nvGrpSpPr>
      <p:grpSpPr>
        <a:xfrm>
          <a:off x="0" y="0"/>
          <a:ext cx="0" cy="0"/>
          <a:chOff x="0" y="0"/>
          <a:chExt cx="0" cy="0"/>
        </a:xfrm>
      </p:grpSpPr>
      <p:sp>
        <p:nvSpPr>
          <p:cNvPr id="1249" name="Google Shape;1249;p104"/>
          <p:cNvSpPr txBox="1">
            <a:spLocks noGrp="1"/>
          </p:cNvSpPr>
          <p:nvPr>
            <p:ph type="title"/>
          </p:nvPr>
        </p:nvSpPr>
        <p:spPr>
          <a:xfrm>
            <a:off x="713225" y="548650"/>
            <a:ext cx="4923000" cy="1904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50" name="Google Shape;1250;p104"/>
          <p:cNvSpPr/>
          <p:nvPr/>
        </p:nvSpPr>
        <p:spPr>
          <a:xfrm>
            <a:off x="8264497"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4"/>
          <p:cNvSpPr/>
          <p:nvPr/>
        </p:nvSpPr>
        <p:spPr>
          <a:xfrm>
            <a:off x="686550" y="415671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2"/>
        <p:cNvGrpSpPr/>
        <p:nvPr/>
      </p:nvGrpSpPr>
      <p:grpSpPr>
        <a:xfrm>
          <a:off x="0" y="0"/>
          <a:ext cx="0" cy="0"/>
          <a:chOff x="0" y="0"/>
          <a:chExt cx="0" cy="0"/>
        </a:xfrm>
      </p:grpSpPr>
      <p:sp>
        <p:nvSpPr>
          <p:cNvPr id="1253" name="Google Shape;1253;p105"/>
          <p:cNvSpPr txBox="1">
            <a:spLocks noGrp="1"/>
          </p:cNvSpPr>
          <p:nvPr>
            <p:ph type="title"/>
          </p:nvPr>
        </p:nvSpPr>
        <p:spPr>
          <a:xfrm>
            <a:off x="713225" y="548650"/>
            <a:ext cx="3909000" cy="1088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54" name="Google Shape;1254;p105"/>
          <p:cNvSpPr txBox="1">
            <a:spLocks noGrp="1"/>
          </p:cNvSpPr>
          <p:nvPr>
            <p:ph type="subTitle" idx="1"/>
          </p:nvPr>
        </p:nvSpPr>
        <p:spPr>
          <a:xfrm>
            <a:off x="713225" y="1637350"/>
            <a:ext cx="3789000" cy="9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1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255" name="Google Shape;1255;p105"/>
          <p:cNvSpPr/>
          <p:nvPr/>
        </p:nvSpPr>
        <p:spPr>
          <a:xfrm>
            <a:off x="5868575" y="4274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5"/>
          <p:cNvSpPr/>
          <p:nvPr/>
        </p:nvSpPr>
        <p:spPr>
          <a:xfrm>
            <a:off x="8623800" y="14409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5"/>
          <p:cNvSpPr/>
          <p:nvPr/>
        </p:nvSpPr>
        <p:spPr>
          <a:xfrm>
            <a:off x="468875" y="31570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8"/>
        <p:cNvGrpSpPr/>
        <p:nvPr/>
      </p:nvGrpSpPr>
      <p:grpSpPr>
        <a:xfrm>
          <a:off x="0" y="0"/>
          <a:ext cx="0" cy="0"/>
          <a:chOff x="0" y="0"/>
          <a:chExt cx="0" cy="0"/>
        </a:xfrm>
      </p:grpSpPr>
      <p:sp>
        <p:nvSpPr>
          <p:cNvPr id="1259" name="Google Shape;1259;p106"/>
          <p:cNvSpPr/>
          <p:nvPr/>
        </p:nvSpPr>
        <p:spPr>
          <a:xfrm>
            <a:off x="0" y="-25650"/>
            <a:ext cx="9144000" cy="5194800"/>
          </a:xfrm>
          <a:prstGeom prst="rect">
            <a:avLst/>
          </a:pr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6"/>
          <p:cNvSpPr txBox="1">
            <a:spLocks noGrp="1"/>
          </p:cNvSpPr>
          <p:nvPr>
            <p:ph type="title"/>
          </p:nvPr>
        </p:nvSpPr>
        <p:spPr>
          <a:xfrm>
            <a:off x="5325475" y="2571750"/>
            <a:ext cx="3105300" cy="202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Barlow"/>
                <a:ea typeface="Barlow"/>
                <a:cs typeface="Barlow"/>
                <a:sym typeface="Barlow"/>
              </a:defRPr>
            </a:lvl2pPr>
            <a:lvl3pPr lvl="2" rtl="0">
              <a:spcBef>
                <a:spcPts val="0"/>
              </a:spcBef>
              <a:spcAft>
                <a:spcPts val="0"/>
              </a:spcAft>
              <a:buSzPts val="3000"/>
              <a:buNone/>
              <a:defRPr>
                <a:latin typeface="Barlow"/>
                <a:ea typeface="Barlow"/>
                <a:cs typeface="Barlow"/>
                <a:sym typeface="Barlow"/>
              </a:defRPr>
            </a:lvl3pPr>
            <a:lvl4pPr lvl="3" rtl="0">
              <a:spcBef>
                <a:spcPts val="0"/>
              </a:spcBef>
              <a:spcAft>
                <a:spcPts val="0"/>
              </a:spcAft>
              <a:buSzPts val="3000"/>
              <a:buNone/>
              <a:defRPr>
                <a:latin typeface="Barlow"/>
                <a:ea typeface="Barlow"/>
                <a:cs typeface="Barlow"/>
                <a:sym typeface="Barlow"/>
              </a:defRPr>
            </a:lvl4pPr>
            <a:lvl5pPr lvl="4" rtl="0">
              <a:spcBef>
                <a:spcPts val="0"/>
              </a:spcBef>
              <a:spcAft>
                <a:spcPts val="0"/>
              </a:spcAft>
              <a:buSzPts val="3000"/>
              <a:buNone/>
              <a:defRPr>
                <a:latin typeface="Barlow"/>
                <a:ea typeface="Barlow"/>
                <a:cs typeface="Barlow"/>
                <a:sym typeface="Barlow"/>
              </a:defRPr>
            </a:lvl5pPr>
            <a:lvl6pPr lvl="5" rtl="0">
              <a:spcBef>
                <a:spcPts val="0"/>
              </a:spcBef>
              <a:spcAft>
                <a:spcPts val="0"/>
              </a:spcAft>
              <a:buSzPts val="3000"/>
              <a:buNone/>
              <a:defRPr>
                <a:latin typeface="Barlow"/>
                <a:ea typeface="Barlow"/>
                <a:cs typeface="Barlow"/>
                <a:sym typeface="Barlow"/>
              </a:defRPr>
            </a:lvl6pPr>
            <a:lvl7pPr lvl="6" rtl="0">
              <a:spcBef>
                <a:spcPts val="0"/>
              </a:spcBef>
              <a:spcAft>
                <a:spcPts val="0"/>
              </a:spcAft>
              <a:buSzPts val="3000"/>
              <a:buNone/>
              <a:defRPr>
                <a:latin typeface="Barlow"/>
                <a:ea typeface="Barlow"/>
                <a:cs typeface="Barlow"/>
                <a:sym typeface="Barlow"/>
              </a:defRPr>
            </a:lvl7pPr>
            <a:lvl8pPr lvl="7" rtl="0">
              <a:spcBef>
                <a:spcPts val="0"/>
              </a:spcBef>
              <a:spcAft>
                <a:spcPts val="0"/>
              </a:spcAft>
              <a:buSzPts val="3000"/>
              <a:buNone/>
              <a:defRPr>
                <a:latin typeface="Barlow"/>
                <a:ea typeface="Barlow"/>
                <a:cs typeface="Barlow"/>
                <a:sym typeface="Barlow"/>
              </a:defRPr>
            </a:lvl8pPr>
            <a:lvl9pPr lvl="8" rtl="0">
              <a:spcBef>
                <a:spcPts val="0"/>
              </a:spcBef>
              <a:spcAft>
                <a:spcPts val="0"/>
              </a:spcAft>
              <a:buSzPts val="3000"/>
              <a:buNone/>
              <a:defRPr>
                <a:latin typeface="Barlow"/>
                <a:ea typeface="Barlow"/>
                <a:cs typeface="Barlow"/>
                <a:sym typeface="Barlow"/>
              </a:defRPr>
            </a:lvl9pPr>
          </a:lstStyle>
          <a:p>
            <a:endParaRPr/>
          </a:p>
        </p:txBody>
      </p:sp>
      <p:sp>
        <p:nvSpPr>
          <p:cNvPr id="1261" name="Google Shape;1261;p106"/>
          <p:cNvSpPr/>
          <p:nvPr/>
        </p:nvSpPr>
        <p:spPr>
          <a:xfrm>
            <a:off x="-982500" y="-260850"/>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62" name="Google Shape;1262;p106"/>
          <p:cNvSpPr/>
          <p:nvPr/>
        </p:nvSpPr>
        <p:spPr>
          <a:xfrm>
            <a:off x="7503325" y="2816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63" name="Google Shape;1263;p106"/>
          <p:cNvSpPr/>
          <p:nvPr/>
        </p:nvSpPr>
        <p:spPr>
          <a:xfrm>
            <a:off x="5787850" y="-10237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4"/>
        <p:cNvGrpSpPr/>
        <p:nvPr/>
      </p:nvGrpSpPr>
      <p:grpSpPr>
        <a:xfrm>
          <a:off x="0" y="0"/>
          <a:ext cx="0" cy="0"/>
          <a:chOff x="0" y="0"/>
          <a:chExt cx="0" cy="0"/>
        </a:xfrm>
      </p:grpSpPr>
      <p:sp>
        <p:nvSpPr>
          <p:cNvPr id="1265" name="Google Shape;1265;p107"/>
          <p:cNvSpPr txBox="1">
            <a:spLocks noGrp="1"/>
          </p:cNvSpPr>
          <p:nvPr>
            <p:ph type="title" hasCustomPrompt="1"/>
          </p:nvPr>
        </p:nvSpPr>
        <p:spPr>
          <a:xfrm>
            <a:off x="713225" y="1430513"/>
            <a:ext cx="4481700" cy="1486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66" name="Google Shape;1266;p107"/>
          <p:cNvSpPr txBox="1">
            <a:spLocks noGrp="1"/>
          </p:cNvSpPr>
          <p:nvPr>
            <p:ph type="body" idx="1"/>
          </p:nvPr>
        </p:nvSpPr>
        <p:spPr>
          <a:xfrm>
            <a:off x="713225" y="2997475"/>
            <a:ext cx="2982600" cy="71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600">
                <a:solidFill>
                  <a:schemeClr val="dk1"/>
                </a:solidFill>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grpSp>
        <p:nvGrpSpPr>
          <p:cNvPr id="1267" name="Google Shape;1267;p107"/>
          <p:cNvGrpSpPr/>
          <p:nvPr/>
        </p:nvGrpSpPr>
        <p:grpSpPr>
          <a:xfrm>
            <a:off x="1023500" y="689300"/>
            <a:ext cx="919525" cy="280075"/>
            <a:chOff x="3021700" y="595375"/>
            <a:chExt cx="919525" cy="280075"/>
          </a:xfrm>
        </p:grpSpPr>
        <p:sp>
          <p:nvSpPr>
            <p:cNvPr id="1268" name="Google Shape;1268;p107"/>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7"/>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7"/>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7"/>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7"/>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7"/>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7"/>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7"/>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7"/>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7"/>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7"/>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107"/>
          <p:cNvSpPr/>
          <p:nvPr/>
        </p:nvSpPr>
        <p:spPr>
          <a:xfrm>
            <a:off x="1543900" y="41902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7"/>
          <p:cNvSpPr/>
          <p:nvPr/>
        </p:nvSpPr>
        <p:spPr>
          <a:xfrm>
            <a:off x="7681650" y="3973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1"/>
        <p:cNvGrpSpPr/>
        <p:nvPr/>
      </p:nvGrpSpPr>
      <p:grpSpPr>
        <a:xfrm>
          <a:off x="0" y="0"/>
          <a:ext cx="0" cy="0"/>
          <a:chOff x="0" y="0"/>
          <a:chExt cx="0" cy="0"/>
        </a:xfrm>
      </p:grpSpPr>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82"/>
        <p:cNvGrpSpPr/>
        <p:nvPr/>
      </p:nvGrpSpPr>
      <p:grpSpPr>
        <a:xfrm>
          <a:off x="0" y="0"/>
          <a:ext cx="0" cy="0"/>
          <a:chOff x="0" y="0"/>
          <a:chExt cx="0" cy="0"/>
        </a:xfrm>
      </p:grpSpPr>
      <p:sp>
        <p:nvSpPr>
          <p:cNvPr id="1283" name="Google Shape;1283;p10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4" name="Google Shape;1284;p109"/>
          <p:cNvSpPr txBox="1">
            <a:spLocks noGrp="1"/>
          </p:cNvSpPr>
          <p:nvPr>
            <p:ph type="subTitle" idx="1"/>
          </p:nvPr>
        </p:nvSpPr>
        <p:spPr>
          <a:xfrm>
            <a:off x="3647150" y="1521800"/>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5" name="Google Shape;1285;p109"/>
          <p:cNvSpPr txBox="1">
            <a:spLocks noGrp="1"/>
          </p:cNvSpPr>
          <p:nvPr>
            <p:ph type="subTitle" idx="2"/>
          </p:nvPr>
        </p:nvSpPr>
        <p:spPr>
          <a:xfrm>
            <a:off x="6427850" y="1521800"/>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6" name="Google Shape;1286;p109"/>
          <p:cNvSpPr txBox="1">
            <a:spLocks noGrp="1"/>
          </p:cNvSpPr>
          <p:nvPr>
            <p:ph type="subTitle" idx="3"/>
          </p:nvPr>
        </p:nvSpPr>
        <p:spPr>
          <a:xfrm>
            <a:off x="3647150" y="2927212"/>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7" name="Google Shape;1287;p109"/>
          <p:cNvSpPr txBox="1">
            <a:spLocks noGrp="1"/>
          </p:cNvSpPr>
          <p:nvPr>
            <p:ph type="subTitle" idx="4"/>
          </p:nvPr>
        </p:nvSpPr>
        <p:spPr>
          <a:xfrm>
            <a:off x="6427850" y="2927212"/>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8" name="Google Shape;1288;p109"/>
          <p:cNvSpPr txBox="1">
            <a:spLocks noGrp="1"/>
          </p:cNvSpPr>
          <p:nvPr>
            <p:ph type="subTitle" idx="5"/>
          </p:nvPr>
        </p:nvSpPr>
        <p:spPr>
          <a:xfrm>
            <a:off x="3647150" y="1912534"/>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89" name="Google Shape;1289;p109"/>
          <p:cNvSpPr txBox="1">
            <a:spLocks noGrp="1"/>
          </p:cNvSpPr>
          <p:nvPr>
            <p:ph type="subTitle" idx="6"/>
          </p:nvPr>
        </p:nvSpPr>
        <p:spPr>
          <a:xfrm>
            <a:off x="6427850" y="1912534"/>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90" name="Google Shape;1290;p109"/>
          <p:cNvSpPr txBox="1">
            <a:spLocks noGrp="1"/>
          </p:cNvSpPr>
          <p:nvPr>
            <p:ph type="subTitle" idx="7"/>
          </p:nvPr>
        </p:nvSpPr>
        <p:spPr>
          <a:xfrm>
            <a:off x="3647150" y="3315100"/>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91" name="Google Shape;1291;p109"/>
          <p:cNvSpPr txBox="1">
            <a:spLocks noGrp="1"/>
          </p:cNvSpPr>
          <p:nvPr>
            <p:ph type="subTitle" idx="8"/>
          </p:nvPr>
        </p:nvSpPr>
        <p:spPr>
          <a:xfrm>
            <a:off x="6427850" y="3315100"/>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92" name="Google Shape;1292;p109"/>
          <p:cNvSpPr txBox="1">
            <a:spLocks noGrp="1"/>
          </p:cNvSpPr>
          <p:nvPr>
            <p:ph type="title" idx="9" hasCustomPrompt="1"/>
          </p:nvPr>
        </p:nvSpPr>
        <p:spPr>
          <a:xfrm>
            <a:off x="2784022" y="1521800"/>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1293" name="Google Shape;1293;p109"/>
          <p:cNvSpPr txBox="1">
            <a:spLocks noGrp="1"/>
          </p:cNvSpPr>
          <p:nvPr>
            <p:ph type="title" idx="13" hasCustomPrompt="1"/>
          </p:nvPr>
        </p:nvSpPr>
        <p:spPr>
          <a:xfrm>
            <a:off x="5560547" y="1521800"/>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1294" name="Google Shape;1294;p109"/>
          <p:cNvSpPr txBox="1">
            <a:spLocks noGrp="1"/>
          </p:cNvSpPr>
          <p:nvPr>
            <p:ph type="title" idx="14" hasCustomPrompt="1"/>
          </p:nvPr>
        </p:nvSpPr>
        <p:spPr>
          <a:xfrm>
            <a:off x="2784022" y="2927212"/>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1295" name="Google Shape;1295;p109"/>
          <p:cNvSpPr txBox="1">
            <a:spLocks noGrp="1"/>
          </p:cNvSpPr>
          <p:nvPr>
            <p:ph type="title" idx="15" hasCustomPrompt="1"/>
          </p:nvPr>
        </p:nvSpPr>
        <p:spPr>
          <a:xfrm>
            <a:off x="5560547" y="2927212"/>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96"/>
        <p:cNvGrpSpPr/>
        <p:nvPr/>
      </p:nvGrpSpPr>
      <p:grpSpPr>
        <a:xfrm>
          <a:off x="0" y="0"/>
          <a:ext cx="0" cy="0"/>
          <a:chOff x="0" y="0"/>
          <a:chExt cx="0" cy="0"/>
        </a:xfrm>
      </p:grpSpPr>
      <p:sp>
        <p:nvSpPr>
          <p:cNvPr id="1297" name="Google Shape;1297;p110"/>
          <p:cNvSpPr txBox="1">
            <a:spLocks noGrp="1"/>
          </p:cNvSpPr>
          <p:nvPr>
            <p:ph type="title"/>
          </p:nvPr>
        </p:nvSpPr>
        <p:spPr>
          <a:xfrm flipH="1">
            <a:off x="4999675" y="2981550"/>
            <a:ext cx="34311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800"/>
              <a:buNone/>
              <a:defRPr sz="20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1298" name="Google Shape;1298;p110"/>
          <p:cNvSpPr txBox="1">
            <a:spLocks noGrp="1"/>
          </p:cNvSpPr>
          <p:nvPr>
            <p:ph type="subTitle" idx="1"/>
          </p:nvPr>
        </p:nvSpPr>
        <p:spPr>
          <a:xfrm flipH="1">
            <a:off x="4999675" y="1589250"/>
            <a:ext cx="3431100" cy="1392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20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99" name="Google Shape;1299;p110"/>
          <p:cNvSpPr/>
          <p:nvPr/>
        </p:nvSpPr>
        <p:spPr>
          <a:xfrm>
            <a:off x="8004000" y="39771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0"/>
          <p:cNvSpPr/>
          <p:nvPr/>
        </p:nvSpPr>
        <p:spPr>
          <a:xfrm>
            <a:off x="6453050" y="8285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0"/>
          <p:cNvSpPr/>
          <p:nvPr/>
        </p:nvSpPr>
        <p:spPr>
          <a:xfrm>
            <a:off x="1136200" y="42247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1302"/>
        <p:cNvGrpSpPr/>
        <p:nvPr/>
      </p:nvGrpSpPr>
      <p:grpSpPr>
        <a:xfrm>
          <a:off x="0" y="0"/>
          <a:ext cx="0" cy="0"/>
          <a:chOff x="0" y="0"/>
          <a:chExt cx="0" cy="0"/>
        </a:xfrm>
      </p:grpSpPr>
      <p:sp>
        <p:nvSpPr>
          <p:cNvPr id="1303" name="Google Shape;1303;p111"/>
          <p:cNvSpPr txBox="1">
            <a:spLocks noGrp="1"/>
          </p:cNvSpPr>
          <p:nvPr>
            <p:ph type="title"/>
          </p:nvPr>
        </p:nvSpPr>
        <p:spPr>
          <a:xfrm flipH="1">
            <a:off x="4308475" y="2334763"/>
            <a:ext cx="41223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04" name="Google Shape;1304;p111"/>
          <p:cNvSpPr txBox="1">
            <a:spLocks noGrp="1"/>
          </p:cNvSpPr>
          <p:nvPr>
            <p:ph type="subTitle" idx="1"/>
          </p:nvPr>
        </p:nvSpPr>
        <p:spPr>
          <a:xfrm flipH="1">
            <a:off x="5694475" y="3227713"/>
            <a:ext cx="2736300" cy="841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305" name="Google Shape;1305;p111"/>
          <p:cNvSpPr txBox="1">
            <a:spLocks noGrp="1"/>
          </p:cNvSpPr>
          <p:nvPr>
            <p:ph type="title" idx="2" hasCustomPrompt="1"/>
          </p:nvPr>
        </p:nvSpPr>
        <p:spPr>
          <a:xfrm flipH="1">
            <a:off x="5643775" y="1084274"/>
            <a:ext cx="2787000" cy="125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1306" name="Google Shape;1306;p111"/>
          <p:cNvSpPr/>
          <p:nvPr/>
        </p:nvSpPr>
        <p:spPr>
          <a:xfrm>
            <a:off x="565025" y="10842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1"/>
          <p:cNvSpPr/>
          <p:nvPr/>
        </p:nvSpPr>
        <p:spPr>
          <a:xfrm>
            <a:off x="7801300" y="6560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1"/>
          <p:cNvSpPr/>
          <p:nvPr/>
        </p:nvSpPr>
        <p:spPr>
          <a:xfrm>
            <a:off x="7386500" y="44508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header 2">
  <p:cSld name="CUSTOM_8">
    <p:spTree>
      <p:nvGrpSpPr>
        <p:cNvPr id="1" name="Shape 1309"/>
        <p:cNvGrpSpPr/>
        <p:nvPr/>
      </p:nvGrpSpPr>
      <p:grpSpPr>
        <a:xfrm>
          <a:off x="0" y="0"/>
          <a:ext cx="0" cy="0"/>
          <a:chOff x="0" y="0"/>
          <a:chExt cx="0" cy="0"/>
        </a:xfrm>
      </p:grpSpPr>
      <p:sp>
        <p:nvSpPr>
          <p:cNvPr id="1310" name="Google Shape;1310;p112"/>
          <p:cNvSpPr txBox="1">
            <a:spLocks noGrp="1"/>
          </p:cNvSpPr>
          <p:nvPr>
            <p:ph type="title"/>
          </p:nvPr>
        </p:nvSpPr>
        <p:spPr>
          <a:xfrm>
            <a:off x="713225" y="2332200"/>
            <a:ext cx="4122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1" name="Google Shape;1311;p112"/>
          <p:cNvSpPr txBox="1">
            <a:spLocks noGrp="1"/>
          </p:cNvSpPr>
          <p:nvPr>
            <p:ph type="subTitle" idx="1"/>
          </p:nvPr>
        </p:nvSpPr>
        <p:spPr>
          <a:xfrm>
            <a:off x="713225" y="3225125"/>
            <a:ext cx="27363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312" name="Google Shape;1312;p112"/>
          <p:cNvSpPr txBox="1">
            <a:spLocks noGrp="1"/>
          </p:cNvSpPr>
          <p:nvPr>
            <p:ph type="title" idx="2" hasCustomPrompt="1"/>
          </p:nvPr>
        </p:nvSpPr>
        <p:spPr>
          <a:xfrm>
            <a:off x="713225" y="1081700"/>
            <a:ext cx="2787000" cy="12504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1313" name="Google Shape;1313;p112"/>
          <p:cNvSpPr/>
          <p:nvPr/>
        </p:nvSpPr>
        <p:spPr>
          <a:xfrm>
            <a:off x="2124125" y="780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12"/>
          <p:cNvSpPr/>
          <p:nvPr/>
        </p:nvSpPr>
        <p:spPr>
          <a:xfrm>
            <a:off x="1075325" y="43927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12"/>
          <p:cNvSpPr/>
          <p:nvPr/>
        </p:nvSpPr>
        <p:spPr>
          <a:xfrm>
            <a:off x="8065200" y="780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3">
  <p:cSld name="CUSTOM_17">
    <p:spTree>
      <p:nvGrpSpPr>
        <p:cNvPr id="1" name="Shape 1316"/>
        <p:cNvGrpSpPr/>
        <p:nvPr/>
      </p:nvGrpSpPr>
      <p:grpSpPr>
        <a:xfrm>
          <a:off x="0" y="0"/>
          <a:ext cx="0" cy="0"/>
          <a:chOff x="0" y="0"/>
          <a:chExt cx="0" cy="0"/>
        </a:xfrm>
      </p:grpSpPr>
      <p:sp>
        <p:nvSpPr>
          <p:cNvPr id="1317" name="Google Shape;1317;p113"/>
          <p:cNvSpPr txBox="1">
            <a:spLocks noGrp="1"/>
          </p:cNvSpPr>
          <p:nvPr>
            <p:ph type="title"/>
          </p:nvPr>
        </p:nvSpPr>
        <p:spPr>
          <a:xfrm flipH="1">
            <a:off x="4308475" y="2413800"/>
            <a:ext cx="41223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8" name="Google Shape;1318;p113"/>
          <p:cNvSpPr txBox="1">
            <a:spLocks noGrp="1"/>
          </p:cNvSpPr>
          <p:nvPr>
            <p:ph type="subTitle" idx="1"/>
          </p:nvPr>
        </p:nvSpPr>
        <p:spPr>
          <a:xfrm flipH="1">
            <a:off x="5694475" y="3317010"/>
            <a:ext cx="2736300" cy="683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319" name="Google Shape;1319;p113"/>
          <p:cNvSpPr txBox="1">
            <a:spLocks noGrp="1"/>
          </p:cNvSpPr>
          <p:nvPr>
            <p:ph type="title" idx="2" hasCustomPrompt="1"/>
          </p:nvPr>
        </p:nvSpPr>
        <p:spPr>
          <a:xfrm flipH="1">
            <a:off x="5643775" y="1163300"/>
            <a:ext cx="2787000" cy="125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1320" name="Google Shape;1320;p113"/>
          <p:cNvSpPr/>
          <p:nvPr/>
        </p:nvSpPr>
        <p:spPr>
          <a:xfrm>
            <a:off x="270025" y="22747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13"/>
          <p:cNvSpPr/>
          <p:nvPr/>
        </p:nvSpPr>
        <p:spPr>
          <a:xfrm>
            <a:off x="7855325" y="4743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13"/>
          <p:cNvSpPr/>
          <p:nvPr/>
        </p:nvSpPr>
        <p:spPr>
          <a:xfrm>
            <a:off x="6988350" y="44509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umbers and text ">
  <p:cSld name="CUSTOM_13">
    <p:spTree>
      <p:nvGrpSpPr>
        <p:cNvPr id="1" name="Shape 1323"/>
        <p:cNvGrpSpPr/>
        <p:nvPr/>
      </p:nvGrpSpPr>
      <p:grpSpPr>
        <a:xfrm>
          <a:off x="0" y="0"/>
          <a:ext cx="0" cy="0"/>
          <a:chOff x="0" y="0"/>
          <a:chExt cx="0" cy="0"/>
        </a:xfrm>
      </p:grpSpPr>
      <p:sp>
        <p:nvSpPr>
          <p:cNvPr id="1324" name="Google Shape;1324;p114"/>
          <p:cNvSpPr txBox="1">
            <a:spLocks noGrp="1"/>
          </p:cNvSpPr>
          <p:nvPr>
            <p:ph type="subTitle" idx="1"/>
          </p:nvPr>
        </p:nvSpPr>
        <p:spPr>
          <a:xfrm>
            <a:off x="4645375" y="1445758"/>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325" name="Google Shape;1325;p114"/>
          <p:cNvSpPr txBox="1">
            <a:spLocks noGrp="1"/>
          </p:cNvSpPr>
          <p:nvPr>
            <p:ph type="title" hasCustomPrompt="1"/>
          </p:nvPr>
        </p:nvSpPr>
        <p:spPr>
          <a:xfrm>
            <a:off x="4645375" y="816900"/>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326" name="Google Shape;1326;p114"/>
          <p:cNvSpPr txBox="1">
            <a:spLocks noGrp="1"/>
          </p:cNvSpPr>
          <p:nvPr>
            <p:ph type="subTitle" idx="2"/>
          </p:nvPr>
        </p:nvSpPr>
        <p:spPr>
          <a:xfrm>
            <a:off x="4645375" y="2655479"/>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327" name="Google Shape;1327;p114"/>
          <p:cNvSpPr txBox="1">
            <a:spLocks noGrp="1"/>
          </p:cNvSpPr>
          <p:nvPr>
            <p:ph type="title" idx="3" hasCustomPrompt="1"/>
          </p:nvPr>
        </p:nvSpPr>
        <p:spPr>
          <a:xfrm>
            <a:off x="4645375" y="2026591"/>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328" name="Google Shape;1328;p114"/>
          <p:cNvSpPr txBox="1">
            <a:spLocks noGrp="1"/>
          </p:cNvSpPr>
          <p:nvPr>
            <p:ph type="subTitle" idx="4"/>
          </p:nvPr>
        </p:nvSpPr>
        <p:spPr>
          <a:xfrm>
            <a:off x="4645375" y="3865175"/>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329" name="Google Shape;1329;p114"/>
          <p:cNvSpPr txBox="1">
            <a:spLocks noGrp="1"/>
          </p:cNvSpPr>
          <p:nvPr>
            <p:ph type="title" idx="5" hasCustomPrompt="1"/>
          </p:nvPr>
        </p:nvSpPr>
        <p:spPr>
          <a:xfrm>
            <a:off x="4645375" y="3236318"/>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grpSp>
        <p:nvGrpSpPr>
          <p:cNvPr id="1330" name="Google Shape;1330;p114"/>
          <p:cNvGrpSpPr/>
          <p:nvPr/>
        </p:nvGrpSpPr>
        <p:grpSpPr>
          <a:xfrm>
            <a:off x="2934738" y="408613"/>
            <a:ext cx="919525" cy="280075"/>
            <a:chOff x="3021700" y="595375"/>
            <a:chExt cx="919525" cy="280075"/>
          </a:xfrm>
        </p:grpSpPr>
        <p:sp>
          <p:nvSpPr>
            <p:cNvPr id="1331" name="Google Shape;1331;p114"/>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4"/>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4"/>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4"/>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4"/>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14"/>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14"/>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14"/>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14"/>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14"/>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14"/>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114"/>
          <p:cNvSpPr/>
          <p:nvPr/>
        </p:nvSpPr>
        <p:spPr>
          <a:xfrm>
            <a:off x="7136450" y="46316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14"/>
          <p:cNvSpPr/>
          <p:nvPr/>
        </p:nvSpPr>
        <p:spPr>
          <a:xfrm>
            <a:off x="7995500" y="3105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1344"/>
        <p:cNvGrpSpPr/>
        <p:nvPr/>
      </p:nvGrpSpPr>
      <p:grpSpPr>
        <a:xfrm>
          <a:off x="0" y="0"/>
          <a:ext cx="0" cy="0"/>
          <a:chOff x="0" y="0"/>
          <a:chExt cx="0" cy="0"/>
        </a:xfrm>
      </p:grpSpPr>
      <p:sp>
        <p:nvSpPr>
          <p:cNvPr id="1345" name="Google Shape;1345;p115"/>
          <p:cNvSpPr txBox="1">
            <a:spLocks noGrp="1"/>
          </p:cNvSpPr>
          <p:nvPr>
            <p:ph type="subTitle" idx="1"/>
          </p:nvPr>
        </p:nvSpPr>
        <p:spPr>
          <a:xfrm>
            <a:off x="713226" y="1861550"/>
            <a:ext cx="21678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346" name="Google Shape;1346;p115"/>
          <p:cNvSpPr txBox="1">
            <a:spLocks noGrp="1"/>
          </p:cNvSpPr>
          <p:nvPr>
            <p:ph type="subTitle" idx="2"/>
          </p:nvPr>
        </p:nvSpPr>
        <p:spPr>
          <a:xfrm>
            <a:off x="6262975" y="3125475"/>
            <a:ext cx="2167800" cy="454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347" name="Google Shape;1347;p115"/>
          <p:cNvSpPr txBox="1">
            <a:spLocks noGrp="1"/>
          </p:cNvSpPr>
          <p:nvPr>
            <p:ph type="subTitle" idx="3"/>
          </p:nvPr>
        </p:nvSpPr>
        <p:spPr>
          <a:xfrm>
            <a:off x="713225" y="2329288"/>
            <a:ext cx="2167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348" name="Google Shape;1348;p115"/>
          <p:cNvSpPr txBox="1">
            <a:spLocks noGrp="1"/>
          </p:cNvSpPr>
          <p:nvPr>
            <p:ph type="subTitle" idx="4"/>
          </p:nvPr>
        </p:nvSpPr>
        <p:spPr>
          <a:xfrm>
            <a:off x="6262975" y="3593213"/>
            <a:ext cx="21678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349" name="Google Shape;1349;p115"/>
          <p:cNvSpPr txBox="1">
            <a:spLocks noGrp="1"/>
          </p:cNvSpPr>
          <p:nvPr>
            <p:ph type="title" hasCustomPrompt="1"/>
          </p:nvPr>
        </p:nvSpPr>
        <p:spPr>
          <a:xfrm>
            <a:off x="713224" y="1436988"/>
            <a:ext cx="21678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50" name="Google Shape;1350;p115"/>
          <p:cNvSpPr txBox="1">
            <a:spLocks noGrp="1"/>
          </p:cNvSpPr>
          <p:nvPr>
            <p:ph type="title" idx="5" hasCustomPrompt="1"/>
          </p:nvPr>
        </p:nvSpPr>
        <p:spPr>
          <a:xfrm>
            <a:off x="6262963" y="2710288"/>
            <a:ext cx="2167800" cy="41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51" name="Google Shape;1351;p115"/>
          <p:cNvSpPr txBox="1">
            <a:spLocks noGrp="1"/>
          </p:cNvSpPr>
          <p:nvPr>
            <p:ph type="title" idx="6"/>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2" name="Google Shape;1352;p115"/>
          <p:cNvSpPr/>
          <p:nvPr/>
        </p:nvSpPr>
        <p:spPr>
          <a:xfrm>
            <a:off x="1329700" y="42441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3" name="Google Shape;1353;p115"/>
          <p:cNvSpPr/>
          <p:nvPr/>
        </p:nvSpPr>
        <p:spPr>
          <a:xfrm>
            <a:off x="-560925" y="32313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4" name="Google Shape;1354;p115"/>
          <p:cNvSpPr/>
          <p:nvPr/>
        </p:nvSpPr>
        <p:spPr>
          <a:xfrm>
            <a:off x="8062925" y="7165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5" name="Google Shape;1355;p115"/>
          <p:cNvSpPr/>
          <p:nvPr/>
        </p:nvSpPr>
        <p:spPr>
          <a:xfrm>
            <a:off x="5968125" y="45251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356"/>
        <p:cNvGrpSpPr/>
        <p:nvPr/>
      </p:nvGrpSpPr>
      <p:grpSpPr>
        <a:xfrm>
          <a:off x="0" y="0"/>
          <a:ext cx="0" cy="0"/>
          <a:chOff x="0" y="0"/>
          <a:chExt cx="0" cy="0"/>
        </a:xfrm>
      </p:grpSpPr>
      <p:sp>
        <p:nvSpPr>
          <p:cNvPr id="1357" name="Google Shape;1357;p116"/>
          <p:cNvSpPr txBox="1">
            <a:spLocks noGrp="1"/>
          </p:cNvSpPr>
          <p:nvPr>
            <p:ph type="title"/>
          </p:nvPr>
        </p:nvSpPr>
        <p:spPr>
          <a:xfrm>
            <a:off x="4630175" y="445025"/>
            <a:ext cx="3800400" cy="102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8" name="Google Shape;1358;p116"/>
          <p:cNvSpPr txBox="1">
            <a:spLocks noGrp="1"/>
          </p:cNvSpPr>
          <p:nvPr>
            <p:ph type="subTitle" idx="1"/>
          </p:nvPr>
        </p:nvSpPr>
        <p:spPr>
          <a:xfrm>
            <a:off x="4630175" y="1706925"/>
            <a:ext cx="3800400" cy="2327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a:buChar char="●"/>
              <a:defRPr sz="1600"/>
            </a:lvl1pPr>
            <a:lvl2pPr lvl="1" rtl="0">
              <a:spcBef>
                <a:spcPts val="0"/>
              </a:spcBef>
              <a:spcAft>
                <a:spcPts val="0"/>
              </a:spcAft>
              <a:buClr>
                <a:schemeClr val="lt1"/>
              </a:buClr>
              <a:buSzPts val="1600"/>
              <a:buFont typeface="Nunito"/>
              <a:buChar char="○"/>
              <a:defRPr/>
            </a:lvl2pPr>
            <a:lvl3pPr lvl="2" rtl="0">
              <a:spcBef>
                <a:spcPts val="0"/>
              </a:spcBef>
              <a:spcAft>
                <a:spcPts val="0"/>
              </a:spcAft>
              <a:buClr>
                <a:schemeClr val="lt1"/>
              </a:buClr>
              <a:buSzPts val="1600"/>
              <a:buFont typeface="Nunito"/>
              <a:buChar char="■"/>
              <a:defRPr/>
            </a:lvl3pPr>
            <a:lvl4pPr lvl="3" rtl="0">
              <a:spcBef>
                <a:spcPts val="0"/>
              </a:spcBef>
              <a:spcAft>
                <a:spcPts val="0"/>
              </a:spcAft>
              <a:buClr>
                <a:schemeClr val="lt1"/>
              </a:buClr>
              <a:buSzPts val="1600"/>
              <a:buFont typeface="Nunito"/>
              <a:buChar char="●"/>
              <a:defRPr/>
            </a:lvl4pPr>
            <a:lvl5pPr lvl="4" rtl="0">
              <a:spcBef>
                <a:spcPts val="0"/>
              </a:spcBef>
              <a:spcAft>
                <a:spcPts val="0"/>
              </a:spcAft>
              <a:buClr>
                <a:schemeClr val="lt1"/>
              </a:buClr>
              <a:buSzPts val="1600"/>
              <a:buFont typeface="Nunito"/>
              <a:buChar char="○"/>
              <a:defRPr/>
            </a:lvl5pPr>
            <a:lvl6pPr lvl="5" rtl="0">
              <a:spcBef>
                <a:spcPts val="0"/>
              </a:spcBef>
              <a:spcAft>
                <a:spcPts val="0"/>
              </a:spcAft>
              <a:buClr>
                <a:schemeClr val="lt1"/>
              </a:buClr>
              <a:buSzPts val="1600"/>
              <a:buFont typeface="Nunito"/>
              <a:buChar char="■"/>
              <a:defRPr/>
            </a:lvl6pPr>
            <a:lvl7pPr lvl="6" rtl="0">
              <a:spcBef>
                <a:spcPts val="0"/>
              </a:spcBef>
              <a:spcAft>
                <a:spcPts val="0"/>
              </a:spcAft>
              <a:buClr>
                <a:schemeClr val="lt1"/>
              </a:buClr>
              <a:buSzPts val="1600"/>
              <a:buFont typeface="Nunito"/>
              <a:buChar char="●"/>
              <a:defRPr/>
            </a:lvl7pPr>
            <a:lvl8pPr lvl="7" rtl="0">
              <a:spcBef>
                <a:spcPts val="0"/>
              </a:spcBef>
              <a:spcAft>
                <a:spcPts val="0"/>
              </a:spcAft>
              <a:buClr>
                <a:schemeClr val="lt1"/>
              </a:buClr>
              <a:buSzPts val="1600"/>
              <a:buFont typeface="Nunito"/>
              <a:buChar char="○"/>
              <a:defRPr/>
            </a:lvl8pPr>
            <a:lvl9pPr lvl="8" rtl="0">
              <a:spcBef>
                <a:spcPts val="0"/>
              </a:spcBef>
              <a:spcAft>
                <a:spcPts val="0"/>
              </a:spcAft>
              <a:buClr>
                <a:schemeClr val="lt1"/>
              </a:buClr>
              <a:buSzPts val="1600"/>
              <a:buFont typeface="Nunito"/>
              <a:buChar char="■"/>
              <a:defRPr/>
            </a:lvl9pPr>
          </a:lstStyle>
          <a:p>
            <a:endParaRPr/>
          </a:p>
        </p:txBody>
      </p:sp>
      <p:grpSp>
        <p:nvGrpSpPr>
          <p:cNvPr id="1359" name="Google Shape;1359;p116"/>
          <p:cNvGrpSpPr/>
          <p:nvPr/>
        </p:nvGrpSpPr>
        <p:grpSpPr>
          <a:xfrm>
            <a:off x="4745800" y="4458488"/>
            <a:ext cx="919525" cy="280075"/>
            <a:chOff x="3021700" y="595375"/>
            <a:chExt cx="919525" cy="280075"/>
          </a:xfrm>
        </p:grpSpPr>
        <p:sp>
          <p:nvSpPr>
            <p:cNvPr id="1360" name="Google Shape;1360;p116"/>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6"/>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6"/>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6"/>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6"/>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6"/>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16"/>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6"/>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16"/>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16"/>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16"/>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116"/>
          <p:cNvSpPr/>
          <p:nvPr/>
        </p:nvSpPr>
        <p:spPr>
          <a:xfrm>
            <a:off x="7899313" y="43727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16"/>
          <p:cNvSpPr/>
          <p:nvPr/>
        </p:nvSpPr>
        <p:spPr>
          <a:xfrm>
            <a:off x="986525" y="6775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ext">
  <p:cSld name="CUSTOM_21">
    <p:spTree>
      <p:nvGrpSpPr>
        <p:cNvPr id="1" name="Shape 1373"/>
        <p:cNvGrpSpPr/>
        <p:nvPr/>
      </p:nvGrpSpPr>
      <p:grpSpPr>
        <a:xfrm>
          <a:off x="0" y="0"/>
          <a:ext cx="0" cy="0"/>
          <a:chOff x="0" y="0"/>
          <a:chExt cx="0" cy="0"/>
        </a:xfrm>
      </p:grpSpPr>
      <p:sp>
        <p:nvSpPr>
          <p:cNvPr id="1374" name="Google Shape;1374;p117"/>
          <p:cNvSpPr/>
          <p:nvPr/>
        </p:nvSpPr>
        <p:spPr>
          <a:xfrm flipH="1">
            <a:off x="4800600" y="34636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5" name="Google Shape;1375;p117"/>
          <p:cNvSpPr/>
          <p:nvPr/>
        </p:nvSpPr>
        <p:spPr>
          <a:xfrm flipH="1">
            <a:off x="7335400" y="-4821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76" name="Google Shape;1376;p117"/>
          <p:cNvGrpSpPr/>
          <p:nvPr/>
        </p:nvGrpSpPr>
        <p:grpSpPr>
          <a:xfrm>
            <a:off x="525038" y="4255225"/>
            <a:ext cx="919525" cy="280075"/>
            <a:chOff x="3021700" y="595375"/>
            <a:chExt cx="919525" cy="280075"/>
          </a:xfrm>
        </p:grpSpPr>
        <p:sp>
          <p:nvSpPr>
            <p:cNvPr id="1377" name="Google Shape;1377;p117"/>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17"/>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17"/>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17"/>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17"/>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17"/>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17"/>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17"/>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17"/>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17"/>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17"/>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117"/>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9" name="Google Shape;1389;p117"/>
          <p:cNvSpPr txBox="1">
            <a:spLocks noGrp="1"/>
          </p:cNvSpPr>
          <p:nvPr>
            <p:ph type="subTitle" idx="1"/>
          </p:nvPr>
        </p:nvSpPr>
        <p:spPr>
          <a:xfrm>
            <a:off x="5127125" y="1989450"/>
            <a:ext cx="3303600" cy="116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ext 1">
  <p:cSld name="CUSTOM_22">
    <p:spTree>
      <p:nvGrpSpPr>
        <p:cNvPr id="1" name="Shape 1390"/>
        <p:cNvGrpSpPr/>
        <p:nvPr/>
      </p:nvGrpSpPr>
      <p:grpSpPr>
        <a:xfrm>
          <a:off x="0" y="0"/>
          <a:ext cx="0" cy="0"/>
          <a:chOff x="0" y="0"/>
          <a:chExt cx="0" cy="0"/>
        </a:xfrm>
      </p:grpSpPr>
      <p:sp>
        <p:nvSpPr>
          <p:cNvPr id="1391" name="Google Shape;1391;p118"/>
          <p:cNvSpPr/>
          <p:nvPr/>
        </p:nvSpPr>
        <p:spPr>
          <a:xfrm flipH="1">
            <a:off x="2050638" y="348305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2" name="Google Shape;1392;p118"/>
          <p:cNvSpPr/>
          <p:nvPr/>
        </p:nvSpPr>
        <p:spPr>
          <a:xfrm flipH="1">
            <a:off x="7787125" y="15768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3" name="Google Shape;1393;p118"/>
          <p:cNvSpPr/>
          <p:nvPr/>
        </p:nvSpPr>
        <p:spPr>
          <a:xfrm flipH="1">
            <a:off x="7787125" y="8240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18"/>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95" name="Google Shape;1395;p118"/>
          <p:cNvSpPr txBox="1">
            <a:spLocks noGrp="1"/>
          </p:cNvSpPr>
          <p:nvPr>
            <p:ph type="subTitle" idx="1"/>
          </p:nvPr>
        </p:nvSpPr>
        <p:spPr>
          <a:xfrm>
            <a:off x="713225" y="1989450"/>
            <a:ext cx="3303600" cy="116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text 2">
  <p:cSld name="CUSTOM_23">
    <p:spTree>
      <p:nvGrpSpPr>
        <p:cNvPr id="1" name="Shape 1396"/>
        <p:cNvGrpSpPr/>
        <p:nvPr/>
      </p:nvGrpSpPr>
      <p:grpSpPr>
        <a:xfrm>
          <a:off x="0" y="0"/>
          <a:ext cx="0" cy="0"/>
          <a:chOff x="0" y="0"/>
          <a:chExt cx="0" cy="0"/>
        </a:xfrm>
      </p:grpSpPr>
      <p:sp>
        <p:nvSpPr>
          <p:cNvPr id="1397" name="Google Shape;1397;p119"/>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98" name="Google Shape;1398;p119"/>
          <p:cNvSpPr txBox="1">
            <a:spLocks noGrp="1"/>
          </p:cNvSpPr>
          <p:nvPr>
            <p:ph type="subTitle" idx="1"/>
          </p:nvPr>
        </p:nvSpPr>
        <p:spPr>
          <a:xfrm>
            <a:off x="5127125" y="1989450"/>
            <a:ext cx="3303600" cy="116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9" name="Google Shape;1399;p119"/>
          <p:cNvSpPr/>
          <p:nvPr/>
        </p:nvSpPr>
        <p:spPr>
          <a:xfrm flipH="1">
            <a:off x="-851875" y="1576800"/>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0" name="Google Shape;1400;p119"/>
          <p:cNvSpPr/>
          <p:nvPr/>
        </p:nvSpPr>
        <p:spPr>
          <a:xfrm flipH="1">
            <a:off x="4573075" y="350995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1" name="Google Shape;1401;p119"/>
          <p:cNvSpPr/>
          <p:nvPr/>
        </p:nvSpPr>
        <p:spPr>
          <a:xfrm flipH="1">
            <a:off x="575425" y="742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19"/>
          <p:cNvSpPr/>
          <p:nvPr/>
        </p:nvSpPr>
        <p:spPr>
          <a:xfrm flipH="1">
            <a:off x="1392700" y="4285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19"/>
          <p:cNvSpPr/>
          <p:nvPr/>
        </p:nvSpPr>
        <p:spPr>
          <a:xfrm flipH="1">
            <a:off x="7941100" y="4001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text 3">
  <p:cSld name="CUSTOM_25">
    <p:spTree>
      <p:nvGrpSpPr>
        <p:cNvPr id="1" name="Shape 1404"/>
        <p:cNvGrpSpPr/>
        <p:nvPr/>
      </p:nvGrpSpPr>
      <p:grpSpPr>
        <a:xfrm>
          <a:off x="0" y="0"/>
          <a:ext cx="0" cy="0"/>
          <a:chOff x="0" y="0"/>
          <a:chExt cx="0" cy="0"/>
        </a:xfrm>
      </p:grpSpPr>
      <p:sp>
        <p:nvSpPr>
          <p:cNvPr id="1405" name="Google Shape;1405;p120"/>
          <p:cNvSpPr/>
          <p:nvPr/>
        </p:nvSpPr>
        <p:spPr>
          <a:xfrm>
            <a:off x="4004800" y="36978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06" name="Google Shape;1406;p120"/>
          <p:cNvGrpSpPr/>
          <p:nvPr/>
        </p:nvGrpSpPr>
        <p:grpSpPr>
          <a:xfrm>
            <a:off x="7644713" y="1815738"/>
            <a:ext cx="919525" cy="280075"/>
            <a:chOff x="3021700" y="595375"/>
            <a:chExt cx="919525" cy="280075"/>
          </a:xfrm>
        </p:grpSpPr>
        <p:sp>
          <p:nvSpPr>
            <p:cNvPr id="1407" name="Google Shape;1407;p120"/>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20"/>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20"/>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20"/>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20"/>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20"/>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20"/>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20"/>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20"/>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20"/>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20"/>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120"/>
          <p:cNvSpPr/>
          <p:nvPr/>
        </p:nvSpPr>
        <p:spPr>
          <a:xfrm>
            <a:off x="564688" y="42080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20"/>
          <p:cNvSpPr/>
          <p:nvPr/>
        </p:nvSpPr>
        <p:spPr>
          <a:xfrm>
            <a:off x="5830650" y="-9956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0" name="Google Shape;1420;p120"/>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1" name="Google Shape;1421;p120"/>
          <p:cNvSpPr txBox="1">
            <a:spLocks noGrp="1"/>
          </p:cNvSpPr>
          <p:nvPr>
            <p:ph type="subTitle" idx="1"/>
          </p:nvPr>
        </p:nvSpPr>
        <p:spPr>
          <a:xfrm>
            <a:off x="713225" y="1152475"/>
            <a:ext cx="3858900" cy="344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text 4">
  <p:cSld name="CUSTOM_30">
    <p:spTree>
      <p:nvGrpSpPr>
        <p:cNvPr id="1" name="Shape 1422"/>
        <p:cNvGrpSpPr/>
        <p:nvPr/>
      </p:nvGrpSpPr>
      <p:grpSpPr>
        <a:xfrm>
          <a:off x="0" y="0"/>
          <a:ext cx="0" cy="0"/>
          <a:chOff x="0" y="0"/>
          <a:chExt cx="0" cy="0"/>
        </a:xfrm>
      </p:grpSpPr>
      <p:sp>
        <p:nvSpPr>
          <p:cNvPr id="1423" name="Google Shape;1423;p121"/>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4" name="Google Shape;1424;p121"/>
          <p:cNvSpPr txBox="1">
            <a:spLocks noGrp="1"/>
          </p:cNvSpPr>
          <p:nvPr>
            <p:ph type="subTitle" idx="1"/>
          </p:nvPr>
        </p:nvSpPr>
        <p:spPr>
          <a:xfrm>
            <a:off x="713225" y="1152475"/>
            <a:ext cx="3858900" cy="344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425" name="Google Shape;1425;p121"/>
          <p:cNvSpPr/>
          <p:nvPr/>
        </p:nvSpPr>
        <p:spPr>
          <a:xfrm>
            <a:off x="5446875" y="34999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6" name="Google Shape;1426;p121"/>
          <p:cNvSpPr/>
          <p:nvPr/>
        </p:nvSpPr>
        <p:spPr>
          <a:xfrm>
            <a:off x="7743975" y="10139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7" name="Google Shape;1427;p121"/>
          <p:cNvSpPr/>
          <p:nvPr/>
        </p:nvSpPr>
        <p:spPr>
          <a:xfrm>
            <a:off x="4177625" y="45994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21"/>
          <p:cNvSpPr/>
          <p:nvPr/>
        </p:nvSpPr>
        <p:spPr>
          <a:xfrm>
            <a:off x="7595450" y="8240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429"/>
        <p:cNvGrpSpPr/>
        <p:nvPr/>
      </p:nvGrpSpPr>
      <p:grpSpPr>
        <a:xfrm>
          <a:off x="0" y="0"/>
          <a:ext cx="0" cy="0"/>
          <a:chOff x="0" y="0"/>
          <a:chExt cx="0" cy="0"/>
        </a:xfrm>
      </p:grpSpPr>
      <p:sp>
        <p:nvSpPr>
          <p:cNvPr id="1430" name="Google Shape;1430;p122"/>
          <p:cNvSpPr/>
          <p:nvPr/>
        </p:nvSpPr>
        <p:spPr>
          <a:xfrm>
            <a:off x="7410025" y="-6591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v</a:t>
            </a:r>
            <a:endParaRPr>
              <a:solidFill>
                <a:schemeClr val="dk1"/>
              </a:solidFill>
            </a:endParaRPr>
          </a:p>
        </p:txBody>
      </p:sp>
      <p:sp>
        <p:nvSpPr>
          <p:cNvPr id="1431" name="Google Shape;1431;p122"/>
          <p:cNvSpPr/>
          <p:nvPr/>
        </p:nvSpPr>
        <p:spPr>
          <a:xfrm>
            <a:off x="273575" y="425535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v</a:t>
            </a:r>
            <a:endParaRPr>
              <a:solidFill>
                <a:schemeClr val="dk1"/>
              </a:solidFill>
            </a:endParaRPr>
          </a:p>
        </p:txBody>
      </p:sp>
      <p:sp>
        <p:nvSpPr>
          <p:cNvPr id="1432" name="Google Shape;1432;p122"/>
          <p:cNvSpPr/>
          <p:nvPr/>
        </p:nvSpPr>
        <p:spPr>
          <a:xfrm>
            <a:off x="640725" y="852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22"/>
          <p:cNvSpPr/>
          <p:nvPr/>
        </p:nvSpPr>
        <p:spPr>
          <a:xfrm>
            <a:off x="4179313" y="46770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22"/>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435"/>
        <p:cNvGrpSpPr/>
        <p:nvPr/>
      </p:nvGrpSpPr>
      <p:grpSpPr>
        <a:xfrm>
          <a:off x="0" y="0"/>
          <a:ext cx="0" cy="0"/>
          <a:chOff x="0" y="0"/>
          <a:chExt cx="0" cy="0"/>
        </a:xfrm>
      </p:grpSpPr>
      <p:sp>
        <p:nvSpPr>
          <p:cNvPr id="1436" name="Google Shape;1436;p123"/>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37" name="Google Shape;1437;p123"/>
          <p:cNvGrpSpPr/>
          <p:nvPr/>
        </p:nvGrpSpPr>
        <p:grpSpPr>
          <a:xfrm>
            <a:off x="5622875" y="4238800"/>
            <a:ext cx="919525" cy="280075"/>
            <a:chOff x="3021700" y="595375"/>
            <a:chExt cx="919525" cy="280075"/>
          </a:xfrm>
        </p:grpSpPr>
        <p:sp>
          <p:nvSpPr>
            <p:cNvPr id="1438" name="Google Shape;1438;p123"/>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23"/>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23"/>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23"/>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23"/>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23"/>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23"/>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23"/>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23"/>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23"/>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23"/>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123"/>
          <p:cNvSpPr/>
          <p:nvPr/>
        </p:nvSpPr>
        <p:spPr>
          <a:xfrm>
            <a:off x="440850" y="4401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23"/>
          <p:cNvSpPr/>
          <p:nvPr/>
        </p:nvSpPr>
        <p:spPr>
          <a:xfrm>
            <a:off x="2860075" y="445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24"/>
        <p:cNvGrpSpPr/>
        <p:nvPr/>
      </p:nvGrpSpPr>
      <p:grpSpPr>
        <a:xfrm>
          <a:off x="0" y="0"/>
          <a:ext cx="0" cy="0"/>
          <a:chOff x="0" y="0"/>
          <a:chExt cx="0" cy="0"/>
        </a:xfrm>
      </p:grpSpPr>
      <p:sp>
        <p:nvSpPr>
          <p:cNvPr id="125" name="Google Shape;125;p13"/>
          <p:cNvSpPr txBox="1">
            <a:spLocks noGrp="1"/>
          </p:cNvSpPr>
          <p:nvPr>
            <p:ph type="ctrTitle"/>
          </p:nvPr>
        </p:nvSpPr>
        <p:spPr>
          <a:xfrm>
            <a:off x="713225" y="669088"/>
            <a:ext cx="4163700" cy="2415900"/>
          </a:xfrm>
          <a:prstGeom prst="rect">
            <a:avLst/>
          </a:prstGeom>
        </p:spPr>
        <p:txBody>
          <a:bodyPr spcFirstLastPara="1" wrap="square" lIns="91425" tIns="91425" rIns="91425" bIns="91425" anchor="b" anchorCtr="0">
            <a:normAutofit/>
          </a:bodyPr>
          <a:lstStyle>
            <a:lvl1pPr lvl="0" rtl="0">
              <a:lnSpc>
                <a:spcPct val="90000"/>
              </a:lnSpc>
              <a:spcBef>
                <a:spcPts val="0"/>
              </a:spcBef>
              <a:spcAft>
                <a:spcPts val="0"/>
              </a:spcAft>
              <a:buSzPts val="5200"/>
              <a:buNone/>
              <a:defRPr sz="5100">
                <a:latin typeface="Archivo Black"/>
                <a:ea typeface="Archivo Black"/>
                <a:cs typeface="Archivo Black"/>
                <a:sym typeface="Archiv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6" name="Google Shape;126;p13"/>
          <p:cNvSpPr txBox="1">
            <a:spLocks noGrp="1"/>
          </p:cNvSpPr>
          <p:nvPr>
            <p:ph type="subTitle" idx="1"/>
          </p:nvPr>
        </p:nvSpPr>
        <p:spPr>
          <a:xfrm>
            <a:off x="713225" y="3757113"/>
            <a:ext cx="3468900" cy="717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7" name="Google Shape;127;p13"/>
          <p:cNvSpPr txBox="1">
            <a:spLocks noGrp="1"/>
          </p:cNvSpPr>
          <p:nvPr>
            <p:ph type="ctrTitle" idx="2"/>
          </p:nvPr>
        </p:nvSpPr>
        <p:spPr>
          <a:xfrm>
            <a:off x="713225" y="3084987"/>
            <a:ext cx="4163700" cy="617100"/>
          </a:xfrm>
          <a:prstGeom prst="rect">
            <a:avLst/>
          </a:prstGeom>
        </p:spPr>
        <p:txBody>
          <a:bodyPr spcFirstLastPara="1" wrap="square" lIns="91425" tIns="91425" rIns="91425" bIns="91425" anchor="b" anchorCtr="0">
            <a:normAutofit/>
          </a:bodyPr>
          <a:lstStyle>
            <a:lvl1pPr lvl="0" rtl="0">
              <a:spcBef>
                <a:spcPts val="0"/>
              </a:spcBef>
              <a:spcAft>
                <a:spcPts val="0"/>
              </a:spcAft>
              <a:buSzPts val="5200"/>
              <a:buNone/>
              <a:defRPr>
                <a:latin typeface="Archivo SemiBold"/>
                <a:ea typeface="Archivo SemiBold"/>
                <a:cs typeface="Archivo SemiBold"/>
                <a:sym typeface="Archivo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8" name="Google Shape;128;p13"/>
          <p:cNvSpPr/>
          <p:nvPr/>
        </p:nvSpPr>
        <p:spPr>
          <a:xfrm>
            <a:off x="3819300" y="27006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997625" y="35782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8615225" y="35782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only 3">
  <p:cSld name="CUSTOM_10">
    <p:spTree>
      <p:nvGrpSpPr>
        <p:cNvPr id="1" name="Shape 1451"/>
        <p:cNvGrpSpPr/>
        <p:nvPr/>
      </p:nvGrpSpPr>
      <p:grpSpPr>
        <a:xfrm>
          <a:off x="0" y="0"/>
          <a:ext cx="0" cy="0"/>
          <a:chOff x="0" y="0"/>
          <a:chExt cx="0" cy="0"/>
        </a:xfrm>
      </p:grpSpPr>
      <p:sp>
        <p:nvSpPr>
          <p:cNvPr id="1452" name="Google Shape;1452;p124"/>
          <p:cNvSpPr/>
          <p:nvPr/>
        </p:nvSpPr>
        <p:spPr>
          <a:xfrm>
            <a:off x="-492400" y="-9982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53" name="Google Shape;1453;p124"/>
          <p:cNvSpPr/>
          <p:nvPr/>
        </p:nvSpPr>
        <p:spPr>
          <a:xfrm>
            <a:off x="2905775" y="41467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54" name="Google Shape;1454;p124"/>
          <p:cNvGrpSpPr/>
          <p:nvPr/>
        </p:nvGrpSpPr>
        <p:grpSpPr>
          <a:xfrm>
            <a:off x="7765250" y="991675"/>
            <a:ext cx="919525" cy="280075"/>
            <a:chOff x="3021700" y="595375"/>
            <a:chExt cx="919525" cy="280075"/>
          </a:xfrm>
        </p:grpSpPr>
        <p:sp>
          <p:nvSpPr>
            <p:cNvPr id="1455" name="Google Shape;1455;p124"/>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24"/>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24"/>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24"/>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24"/>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24"/>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24"/>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24"/>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24"/>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24"/>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24"/>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124"/>
          <p:cNvSpPr/>
          <p:nvPr/>
        </p:nvSpPr>
        <p:spPr>
          <a:xfrm>
            <a:off x="6897525" y="46048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24"/>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4">
  <p:cSld name="CUSTOM_11">
    <p:spTree>
      <p:nvGrpSpPr>
        <p:cNvPr id="1" name="Shape 1468"/>
        <p:cNvGrpSpPr/>
        <p:nvPr/>
      </p:nvGrpSpPr>
      <p:grpSpPr>
        <a:xfrm>
          <a:off x="0" y="0"/>
          <a:ext cx="0" cy="0"/>
          <a:chOff x="0" y="0"/>
          <a:chExt cx="0" cy="0"/>
        </a:xfrm>
      </p:grpSpPr>
      <p:sp>
        <p:nvSpPr>
          <p:cNvPr id="1469" name="Google Shape;1469;p125"/>
          <p:cNvSpPr/>
          <p:nvPr/>
        </p:nvSpPr>
        <p:spPr>
          <a:xfrm>
            <a:off x="-659825" y="40789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70" name="Google Shape;1470;p125"/>
          <p:cNvSpPr/>
          <p:nvPr/>
        </p:nvSpPr>
        <p:spPr>
          <a:xfrm>
            <a:off x="8037275" y="15835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71" name="Google Shape;1471;p125"/>
          <p:cNvGrpSpPr/>
          <p:nvPr/>
        </p:nvGrpSpPr>
        <p:grpSpPr>
          <a:xfrm>
            <a:off x="4112188" y="4512700"/>
            <a:ext cx="919525" cy="280075"/>
            <a:chOff x="3021700" y="595375"/>
            <a:chExt cx="919525" cy="280075"/>
          </a:xfrm>
        </p:grpSpPr>
        <p:sp>
          <p:nvSpPr>
            <p:cNvPr id="1472" name="Google Shape;1472;p125"/>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25"/>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25"/>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25"/>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25"/>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25"/>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25"/>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25"/>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25"/>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25"/>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25"/>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3" name="Google Shape;1483;p125"/>
          <p:cNvSpPr/>
          <p:nvPr/>
        </p:nvSpPr>
        <p:spPr>
          <a:xfrm>
            <a:off x="958100" y="17019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25"/>
          <p:cNvSpPr/>
          <p:nvPr/>
        </p:nvSpPr>
        <p:spPr>
          <a:xfrm>
            <a:off x="7812900" y="123953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25"/>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5">
  <p:cSld name="CUSTOM_12">
    <p:spTree>
      <p:nvGrpSpPr>
        <p:cNvPr id="1" name="Shape 1486"/>
        <p:cNvGrpSpPr/>
        <p:nvPr/>
      </p:nvGrpSpPr>
      <p:grpSpPr>
        <a:xfrm>
          <a:off x="0" y="0"/>
          <a:ext cx="0" cy="0"/>
          <a:chOff x="0" y="0"/>
          <a:chExt cx="0" cy="0"/>
        </a:xfrm>
      </p:grpSpPr>
      <p:sp>
        <p:nvSpPr>
          <p:cNvPr id="1487" name="Google Shape;1487;p126"/>
          <p:cNvSpPr/>
          <p:nvPr/>
        </p:nvSpPr>
        <p:spPr>
          <a:xfrm>
            <a:off x="4970650" y="38303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88" name="Google Shape;1488;p126"/>
          <p:cNvSpPr/>
          <p:nvPr/>
        </p:nvSpPr>
        <p:spPr>
          <a:xfrm>
            <a:off x="-550900" y="-566175"/>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89" name="Google Shape;1489;p126"/>
          <p:cNvSpPr/>
          <p:nvPr/>
        </p:nvSpPr>
        <p:spPr>
          <a:xfrm>
            <a:off x="2259650" y="4403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26"/>
          <p:cNvSpPr/>
          <p:nvPr/>
        </p:nvSpPr>
        <p:spPr>
          <a:xfrm>
            <a:off x="7950225" y="8493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26"/>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only 6">
  <p:cSld name="CUSTOM_15">
    <p:spTree>
      <p:nvGrpSpPr>
        <p:cNvPr id="1" name="Shape 1492"/>
        <p:cNvGrpSpPr/>
        <p:nvPr/>
      </p:nvGrpSpPr>
      <p:grpSpPr>
        <a:xfrm>
          <a:off x="0" y="0"/>
          <a:ext cx="0" cy="0"/>
          <a:chOff x="0" y="0"/>
          <a:chExt cx="0" cy="0"/>
        </a:xfrm>
      </p:grpSpPr>
      <p:sp>
        <p:nvSpPr>
          <p:cNvPr id="1493" name="Google Shape;1493;p127"/>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94" name="Google Shape;1494;p127"/>
          <p:cNvSpPr/>
          <p:nvPr/>
        </p:nvSpPr>
        <p:spPr>
          <a:xfrm>
            <a:off x="-1121125" y="8287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5" name="Google Shape;1495;p127"/>
          <p:cNvSpPr/>
          <p:nvPr/>
        </p:nvSpPr>
        <p:spPr>
          <a:xfrm>
            <a:off x="7968025" y="33400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6" name="Google Shape;1496;p127"/>
          <p:cNvSpPr/>
          <p:nvPr/>
        </p:nvSpPr>
        <p:spPr>
          <a:xfrm>
            <a:off x="8584250" y="19992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27"/>
          <p:cNvSpPr/>
          <p:nvPr/>
        </p:nvSpPr>
        <p:spPr>
          <a:xfrm>
            <a:off x="4497700" y="44750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498"/>
        <p:cNvGrpSpPr/>
        <p:nvPr/>
      </p:nvGrpSpPr>
      <p:grpSpPr>
        <a:xfrm>
          <a:off x="0" y="0"/>
          <a:ext cx="0" cy="0"/>
          <a:chOff x="0" y="0"/>
          <a:chExt cx="0" cy="0"/>
        </a:xfrm>
      </p:grpSpPr>
      <p:sp>
        <p:nvSpPr>
          <p:cNvPr id="1499" name="Google Shape;1499;p128"/>
          <p:cNvSpPr txBox="1">
            <a:spLocks noGrp="1"/>
          </p:cNvSpPr>
          <p:nvPr>
            <p:ph type="title"/>
          </p:nvPr>
        </p:nvSpPr>
        <p:spPr>
          <a:xfrm>
            <a:off x="713225" y="445025"/>
            <a:ext cx="7717500" cy="1029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00" name="Google Shape;1500;p128"/>
          <p:cNvSpPr txBox="1">
            <a:spLocks noGrp="1"/>
          </p:cNvSpPr>
          <p:nvPr>
            <p:ph type="subTitle" idx="1"/>
          </p:nvPr>
        </p:nvSpPr>
        <p:spPr>
          <a:xfrm>
            <a:off x="713225" y="1719125"/>
            <a:ext cx="24180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501" name="Google Shape;1501;p128"/>
          <p:cNvSpPr txBox="1">
            <a:spLocks noGrp="1"/>
          </p:cNvSpPr>
          <p:nvPr>
            <p:ph type="subTitle" idx="2"/>
          </p:nvPr>
        </p:nvSpPr>
        <p:spPr>
          <a:xfrm>
            <a:off x="713225" y="3111925"/>
            <a:ext cx="24180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502" name="Google Shape;1502;p128"/>
          <p:cNvSpPr txBox="1">
            <a:spLocks noGrp="1"/>
          </p:cNvSpPr>
          <p:nvPr>
            <p:ph type="subTitle" idx="3"/>
          </p:nvPr>
        </p:nvSpPr>
        <p:spPr>
          <a:xfrm>
            <a:off x="713225" y="2173625"/>
            <a:ext cx="2418000" cy="89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1503" name="Google Shape;1503;p128"/>
          <p:cNvSpPr txBox="1">
            <a:spLocks noGrp="1"/>
          </p:cNvSpPr>
          <p:nvPr>
            <p:ph type="subTitle" idx="4"/>
          </p:nvPr>
        </p:nvSpPr>
        <p:spPr>
          <a:xfrm>
            <a:off x="713225" y="3566427"/>
            <a:ext cx="2418000" cy="89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1504" name="Google Shape;1504;p128"/>
          <p:cNvSpPr/>
          <p:nvPr/>
        </p:nvSpPr>
        <p:spPr>
          <a:xfrm>
            <a:off x="7399097" y="4239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28"/>
          <p:cNvSpPr/>
          <p:nvPr/>
        </p:nvSpPr>
        <p:spPr>
          <a:xfrm>
            <a:off x="3343500" y="46013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28"/>
          <p:cNvSpPr/>
          <p:nvPr/>
        </p:nvSpPr>
        <p:spPr>
          <a:xfrm>
            <a:off x="8609950" y="3200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two columns 2">
  <p:cSld name="CUSTOM_24">
    <p:spTree>
      <p:nvGrpSpPr>
        <p:cNvPr id="1" name="Shape 1507"/>
        <p:cNvGrpSpPr/>
        <p:nvPr/>
      </p:nvGrpSpPr>
      <p:grpSpPr>
        <a:xfrm>
          <a:off x="0" y="0"/>
          <a:ext cx="0" cy="0"/>
          <a:chOff x="0" y="0"/>
          <a:chExt cx="0" cy="0"/>
        </a:xfrm>
      </p:grpSpPr>
      <p:sp>
        <p:nvSpPr>
          <p:cNvPr id="1508" name="Google Shape;1508;p129"/>
          <p:cNvSpPr/>
          <p:nvPr/>
        </p:nvSpPr>
        <p:spPr>
          <a:xfrm flipH="1">
            <a:off x="1525600" y="38164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09" name="Google Shape;1509;p129"/>
          <p:cNvSpPr/>
          <p:nvPr/>
        </p:nvSpPr>
        <p:spPr>
          <a:xfrm flipH="1">
            <a:off x="7319725" y="2871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0" name="Google Shape;1510;p129"/>
          <p:cNvSpPr/>
          <p:nvPr/>
        </p:nvSpPr>
        <p:spPr>
          <a:xfrm flipH="1">
            <a:off x="343375" y="1016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29"/>
          <p:cNvSpPr txBox="1">
            <a:spLocks noGrp="1"/>
          </p:cNvSpPr>
          <p:nvPr>
            <p:ph type="title"/>
          </p:nvPr>
        </p:nvSpPr>
        <p:spPr>
          <a:xfrm>
            <a:off x="713225" y="445025"/>
            <a:ext cx="7717500" cy="6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12" name="Google Shape;1512;p129"/>
          <p:cNvSpPr txBox="1">
            <a:spLocks noGrp="1"/>
          </p:cNvSpPr>
          <p:nvPr>
            <p:ph type="subTitle" idx="1"/>
          </p:nvPr>
        </p:nvSpPr>
        <p:spPr>
          <a:xfrm>
            <a:off x="713225" y="1490525"/>
            <a:ext cx="2058600" cy="835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513" name="Google Shape;1513;p129"/>
          <p:cNvSpPr txBox="1">
            <a:spLocks noGrp="1"/>
          </p:cNvSpPr>
          <p:nvPr>
            <p:ph type="subTitle" idx="2"/>
          </p:nvPr>
        </p:nvSpPr>
        <p:spPr>
          <a:xfrm>
            <a:off x="6372175" y="2554625"/>
            <a:ext cx="2058600" cy="835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514" name="Google Shape;1514;p129"/>
          <p:cNvSpPr txBox="1">
            <a:spLocks noGrp="1"/>
          </p:cNvSpPr>
          <p:nvPr>
            <p:ph type="subTitle" idx="3"/>
          </p:nvPr>
        </p:nvSpPr>
        <p:spPr>
          <a:xfrm>
            <a:off x="713225" y="2326025"/>
            <a:ext cx="2058600" cy="93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1515" name="Google Shape;1515;p129"/>
          <p:cNvSpPr txBox="1">
            <a:spLocks noGrp="1"/>
          </p:cNvSpPr>
          <p:nvPr>
            <p:ph type="subTitle" idx="4"/>
          </p:nvPr>
        </p:nvSpPr>
        <p:spPr>
          <a:xfrm>
            <a:off x="6372175" y="3390125"/>
            <a:ext cx="2058600" cy="936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516"/>
        <p:cNvGrpSpPr/>
        <p:nvPr/>
      </p:nvGrpSpPr>
      <p:grpSpPr>
        <a:xfrm>
          <a:off x="0" y="0"/>
          <a:ext cx="0" cy="0"/>
          <a:chOff x="0" y="0"/>
          <a:chExt cx="0" cy="0"/>
        </a:xfrm>
      </p:grpSpPr>
      <p:sp>
        <p:nvSpPr>
          <p:cNvPr id="1517" name="Google Shape;1517;p130"/>
          <p:cNvSpPr txBox="1">
            <a:spLocks noGrp="1"/>
          </p:cNvSpPr>
          <p:nvPr>
            <p:ph type="title"/>
          </p:nvPr>
        </p:nvSpPr>
        <p:spPr>
          <a:xfrm>
            <a:off x="713225" y="445025"/>
            <a:ext cx="7717500" cy="64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18" name="Google Shape;1518;p130"/>
          <p:cNvSpPr txBox="1">
            <a:spLocks noGrp="1"/>
          </p:cNvSpPr>
          <p:nvPr>
            <p:ph type="subTitle" idx="1"/>
          </p:nvPr>
        </p:nvSpPr>
        <p:spPr>
          <a:xfrm>
            <a:off x="5800550" y="3450400"/>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519" name="Google Shape;1519;p130"/>
          <p:cNvSpPr txBox="1">
            <a:spLocks noGrp="1"/>
          </p:cNvSpPr>
          <p:nvPr>
            <p:ph type="subTitle" idx="2"/>
          </p:nvPr>
        </p:nvSpPr>
        <p:spPr>
          <a:xfrm>
            <a:off x="5800550" y="2352699"/>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520" name="Google Shape;1520;p130"/>
          <p:cNvSpPr txBox="1">
            <a:spLocks noGrp="1"/>
          </p:cNvSpPr>
          <p:nvPr>
            <p:ph type="subTitle" idx="3"/>
          </p:nvPr>
        </p:nvSpPr>
        <p:spPr>
          <a:xfrm>
            <a:off x="5800550" y="39049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1521" name="Google Shape;1521;p130"/>
          <p:cNvSpPr txBox="1">
            <a:spLocks noGrp="1"/>
          </p:cNvSpPr>
          <p:nvPr>
            <p:ph type="subTitle" idx="4"/>
          </p:nvPr>
        </p:nvSpPr>
        <p:spPr>
          <a:xfrm>
            <a:off x="5800550" y="28072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1522" name="Google Shape;1522;p130"/>
          <p:cNvSpPr txBox="1">
            <a:spLocks noGrp="1"/>
          </p:cNvSpPr>
          <p:nvPr>
            <p:ph type="subTitle" idx="5"/>
          </p:nvPr>
        </p:nvSpPr>
        <p:spPr>
          <a:xfrm>
            <a:off x="5800550" y="1255000"/>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523" name="Google Shape;1523;p130"/>
          <p:cNvSpPr txBox="1">
            <a:spLocks noGrp="1"/>
          </p:cNvSpPr>
          <p:nvPr>
            <p:ph type="subTitle" idx="6"/>
          </p:nvPr>
        </p:nvSpPr>
        <p:spPr>
          <a:xfrm>
            <a:off x="5800550" y="17095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grpSp>
        <p:nvGrpSpPr>
          <p:cNvPr id="1524" name="Google Shape;1524;p130"/>
          <p:cNvGrpSpPr/>
          <p:nvPr/>
        </p:nvGrpSpPr>
        <p:grpSpPr>
          <a:xfrm>
            <a:off x="2926175" y="758275"/>
            <a:ext cx="919525" cy="280075"/>
            <a:chOff x="3021700" y="595375"/>
            <a:chExt cx="919525" cy="280075"/>
          </a:xfrm>
        </p:grpSpPr>
        <p:sp>
          <p:nvSpPr>
            <p:cNvPr id="1525" name="Google Shape;1525;p130"/>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0"/>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0"/>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0"/>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0"/>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0"/>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0"/>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0"/>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0"/>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0"/>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0"/>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6" name="Google Shape;1536;p130"/>
          <p:cNvSpPr/>
          <p:nvPr/>
        </p:nvSpPr>
        <p:spPr>
          <a:xfrm>
            <a:off x="1536947" y="47005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0"/>
          <p:cNvSpPr/>
          <p:nvPr/>
        </p:nvSpPr>
        <p:spPr>
          <a:xfrm>
            <a:off x="469247" y="5251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three columns 1">
  <p:cSld name="CUSTOM_20">
    <p:spTree>
      <p:nvGrpSpPr>
        <p:cNvPr id="1" name="Shape 1538"/>
        <p:cNvGrpSpPr/>
        <p:nvPr/>
      </p:nvGrpSpPr>
      <p:grpSpPr>
        <a:xfrm>
          <a:off x="0" y="0"/>
          <a:ext cx="0" cy="0"/>
          <a:chOff x="0" y="0"/>
          <a:chExt cx="0" cy="0"/>
        </a:xfrm>
      </p:grpSpPr>
      <p:sp>
        <p:nvSpPr>
          <p:cNvPr id="1539" name="Google Shape;1539;p131"/>
          <p:cNvSpPr/>
          <p:nvPr/>
        </p:nvSpPr>
        <p:spPr>
          <a:xfrm flipH="1">
            <a:off x="3356875" y="39436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0" name="Google Shape;1540;p131"/>
          <p:cNvSpPr/>
          <p:nvPr/>
        </p:nvSpPr>
        <p:spPr>
          <a:xfrm flipH="1">
            <a:off x="7906350" y="2027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1" name="Google Shape;1541;p131"/>
          <p:cNvSpPr/>
          <p:nvPr/>
        </p:nvSpPr>
        <p:spPr>
          <a:xfrm flipH="1">
            <a:off x="-1083225" y="2027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2" name="Google Shape;1542;p131"/>
          <p:cNvSpPr txBox="1">
            <a:spLocks noGrp="1"/>
          </p:cNvSpPr>
          <p:nvPr>
            <p:ph type="title"/>
          </p:nvPr>
        </p:nvSpPr>
        <p:spPr>
          <a:xfrm>
            <a:off x="713225" y="445025"/>
            <a:ext cx="7717500" cy="66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3" name="Google Shape;1543;p131"/>
          <p:cNvSpPr txBox="1">
            <a:spLocks noGrp="1"/>
          </p:cNvSpPr>
          <p:nvPr>
            <p:ph type="subTitle" idx="1"/>
          </p:nvPr>
        </p:nvSpPr>
        <p:spPr>
          <a:xfrm>
            <a:off x="1014175" y="2345113"/>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44" name="Google Shape;1544;p131"/>
          <p:cNvSpPr txBox="1">
            <a:spLocks noGrp="1"/>
          </p:cNvSpPr>
          <p:nvPr>
            <p:ph type="subTitle" idx="2"/>
          </p:nvPr>
        </p:nvSpPr>
        <p:spPr>
          <a:xfrm>
            <a:off x="3400625" y="234512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45" name="Google Shape;1545;p131"/>
          <p:cNvSpPr txBox="1">
            <a:spLocks noGrp="1"/>
          </p:cNvSpPr>
          <p:nvPr>
            <p:ph type="subTitle" idx="3"/>
          </p:nvPr>
        </p:nvSpPr>
        <p:spPr>
          <a:xfrm>
            <a:off x="1014175" y="278310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46" name="Google Shape;1546;p131"/>
          <p:cNvSpPr txBox="1">
            <a:spLocks noGrp="1"/>
          </p:cNvSpPr>
          <p:nvPr>
            <p:ph type="subTitle" idx="4"/>
          </p:nvPr>
        </p:nvSpPr>
        <p:spPr>
          <a:xfrm>
            <a:off x="3400625" y="278311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47" name="Google Shape;1547;p131"/>
          <p:cNvSpPr txBox="1">
            <a:spLocks noGrp="1"/>
          </p:cNvSpPr>
          <p:nvPr>
            <p:ph type="subTitle" idx="5"/>
          </p:nvPr>
        </p:nvSpPr>
        <p:spPr>
          <a:xfrm>
            <a:off x="5787075" y="2345113"/>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48" name="Google Shape;1548;p131"/>
          <p:cNvSpPr txBox="1">
            <a:spLocks noGrp="1"/>
          </p:cNvSpPr>
          <p:nvPr>
            <p:ph type="subTitle" idx="6"/>
          </p:nvPr>
        </p:nvSpPr>
        <p:spPr>
          <a:xfrm>
            <a:off x="5787075" y="278310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four columns">
  <p:cSld name="CUSTOM_19">
    <p:spTree>
      <p:nvGrpSpPr>
        <p:cNvPr id="1" name="Shape 1549"/>
        <p:cNvGrpSpPr/>
        <p:nvPr/>
      </p:nvGrpSpPr>
      <p:grpSpPr>
        <a:xfrm>
          <a:off x="0" y="0"/>
          <a:ext cx="0" cy="0"/>
          <a:chOff x="0" y="0"/>
          <a:chExt cx="0" cy="0"/>
        </a:xfrm>
      </p:grpSpPr>
      <p:sp>
        <p:nvSpPr>
          <p:cNvPr id="1550" name="Google Shape;1550;p132"/>
          <p:cNvSpPr txBox="1">
            <a:spLocks noGrp="1"/>
          </p:cNvSpPr>
          <p:nvPr>
            <p:ph type="title"/>
          </p:nvPr>
        </p:nvSpPr>
        <p:spPr>
          <a:xfrm flipH="1">
            <a:off x="713225" y="448056"/>
            <a:ext cx="7717500" cy="735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51" name="Google Shape;1551;p132"/>
          <p:cNvSpPr txBox="1">
            <a:spLocks noGrp="1"/>
          </p:cNvSpPr>
          <p:nvPr>
            <p:ph type="subTitle" idx="1"/>
          </p:nvPr>
        </p:nvSpPr>
        <p:spPr>
          <a:xfrm flipH="1">
            <a:off x="2799125" y="1527475"/>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52" name="Google Shape;1552;p132"/>
          <p:cNvSpPr txBox="1">
            <a:spLocks noGrp="1"/>
          </p:cNvSpPr>
          <p:nvPr>
            <p:ph type="subTitle" idx="2"/>
          </p:nvPr>
        </p:nvSpPr>
        <p:spPr>
          <a:xfrm flipH="1">
            <a:off x="713225" y="1527475"/>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53" name="Google Shape;1553;p132"/>
          <p:cNvSpPr txBox="1">
            <a:spLocks noGrp="1"/>
          </p:cNvSpPr>
          <p:nvPr>
            <p:ph type="subTitle" idx="3"/>
          </p:nvPr>
        </p:nvSpPr>
        <p:spPr>
          <a:xfrm flipH="1">
            <a:off x="2799125" y="1965463"/>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54" name="Google Shape;1554;p132"/>
          <p:cNvSpPr txBox="1">
            <a:spLocks noGrp="1"/>
          </p:cNvSpPr>
          <p:nvPr>
            <p:ph type="subTitle" idx="4"/>
          </p:nvPr>
        </p:nvSpPr>
        <p:spPr>
          <a:xfrm flipH="1">
            <a:off x="713225" y="1965465"/>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55" name="Google Shape;1555;p132"/>
          <p:cNvSpPr txBox="1">
            <a:spLocks noGrp="1"/>
          </p:cNvSpPr>
          <p:nvPr>
            <p:ph type="subTitle" idx="5"/>
          </p:nvPr>
        </p:nvSpPr>
        <p:spPr>
          <a:xfrm flipH="1">
            <a:off x="2799125" y="2902867"/>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56" name="Google Shape;1556;p132"/>
          <p:cNvSpPr txBox="1">
            <a:spLocks noGrp="1"/>
          </p:cNvSpPr>
          <p:nvPr>
            <p:ph type="subTitle" idx="6"/>
          </p:nvPr>
        </p:nvSpPr>
        <p:spPr>
          <a:xfrm flipH="1">
            <a:off x="713225" y="2902881"/>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57" name="Google Shape;1557;p132"/>
          <p:cNvSpPr txBox="1">
            <a:spLocks noGrp="1"/>
          </p:cNvSpPr>
          <p:nvPr>
            <p:ph type="subTitle" idx="7"/>
          </p:nvPr>
        </p:nvSpPr>
        <p:spPr>
          <a:xfrm flipH="1">
            <a:off x="2799125" y="3340854"/>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58" name="Google Shape;1558;p132"/>
          <p:cNvSpPr txBox="1">
            <a:spLocks noGrp="1"/>
          </p:cNvSpPr>
          <p:nvPr>
            <p:ph type="subTitle" idx="8"/>
          </p:nvPr>
        </p:nvSpPr>
        <p:spPr>
          <a:xfrm flipH="1">
            <a:off x="713225" y="3340872"/>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559" name="Google Shape;1559;p132"/>
          <p:cNvGrpSpPr/>
          <p:nvPr/>
        </p:nvGrpSpPr>
        <p:grpSpPr>
          <a:xfrm flipH="1">
            <a:off x="1015438" y="4393463"/>
            <a:ext cx="919525" cy="280075"/>
            <a:chOff x="3021700" y="595375"/>
            <a:chExt cx="919525" cy="280075"/>
          </a:xfrm>
        </p:grpSpPr>
        <p:sp>
          <p:nvSpPr>
            <p:cNvPr id="1560" name="Google Shape;1560;p132"/>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32"/>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32"/>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32"/>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32"/>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32"/>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32"/>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2"/>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2"/>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2"/>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2"/>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1" name="Google Shape;1571;p132"/>
          <p:cNvSpPr/>
          <p:nvPr/>
        </p:nvSpPr>
        <p:spPr>
          <a:xfrm flipH="1">
            <a:off x="8282200" y="7802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1572"/>
        <p:cNvGrpSpPr/>
        <p:nvPr/>
      </p:nvGrpSpPr>
      <p:grpSpPr>
        <a:xfrm>
          <a:off x="0" y="0"/>
          <a:ext cx="0" cy="0"/>
          <a:chOff x="0" y="0"/>
          <a:chExt cx="0" cy="0"/>
        </a:xfrm>
      </p:grpSpPr>
      <p:sp>
        <p:nvSpPr>
          <p:cNvPr id="1573" name="Google Shape;1573;p133"/>
          <p:cNvSpPr txBox="1">
            <a:spLocks noGrp="1"/>
          </p:cNvSpPr>
          <p:nvPr>
            <p:ph type="title"/>
          </p:nvPr>
        </p:nvSpPr>
        <p:spPr>
          <a:xfrm>
            <a:off x="713225" y="445025"/>
            <a:ext cx="77175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4" name="Google Shape;1574;p133"/>
          <p:cNvSpPr txBox="1">
            <a:spLocks noGrp="1"/>
          </p:cNvSpPr>
          <p:nvPr>
            <p:ph type="subTitle" idx="1"/>
          </p:nvPr>
        </p:nvSpPr>
        <p:spPr>
          <a:xfrm>
            <a:off x="1014175" y="1480438"/>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75" name="Google Shape;1575;p133"/>
          <p:cNvSpPr txBox="1">
            <a:spLocks noGrp="1"/>
          </p:cNvSpPr>
          <p:nvPr>
            <p:ph type="subTitle" idx="2"/>
          </p:nvPr>
        </p:nvSpPr>
        <p:spPr>
          <a:xfrm>
            <a:off x="3400625" y="1480450"/>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76" name="Google Shape;1576;p133"/>
          <p:cNvSpPr txBox="1">
            <a:spLocks noGrp="1"/>
          </p:cNvSpPr>
          <p:nvPr>
            <p:ph type="subTitle" idx="3"/>
          </p:nvPr>
        </p:nvSpPr>
        <p:spPr>
          <a:xfrm>
            <a:off x="1014175" y="191842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77" name="Google Shape;1577;p133"/>
          <p:cNvSpPr txBox="1">
            <a:spLocks noGrp="1"/>
          </p:cNvSpPr>
          <p:nvPr>
            <p:ph type="subTitle" idx="4"/>
          </p:nvPr>
        </p:nvSpPr>
        <p:spPr>
          <a:xfrm>
            <a:off x="3400625" y="191843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78" name="Google Shape;1578;p133"/>
          <p:cNvSpPr txBox="1">
            <a:spLocks noGrp="1"/>
          </p:cNvSpPr>
          <p:nvPr>
            <p:ph type="subTitle" idx="5"/>
          </p:nvPr>
        </p:nvSpPr>
        <p:spPr>
          <a:xfrm>
            <a:off x="5787075" y="1480438"/>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79" name="Google Shape;1579;p133"/>
          <p:cNvSpPr txBox="1">
            <a:spLocks noGrp="1"/>
          </p:cNvSpPr>
          <p:nvPr>
            <p:ph type="subTitle" idx="6"/>
          </p:nvPr>
        </p:nvSpPr>
        <p:spPr>
          <a:xfrm>
            <a:off x="5787075" y="191842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80" name="Google Shape;1580;p133"/>
          <p:cNvSpPr txBox="1">
            <a:spLocks noGrp="1"/>
          </p:cNvSpPr>
          <p:nvPr>
            <p:ph type="subTitle" idx="7"/>
          </p:nvPr>
        </p:nvSpPr>
        <p:spPr>
          <a:xfrm>
            <a:off x="1014175" y="2863500"/>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81" name="Google Shape;1581;p133"/>
          <p:cNvSpPr txBox="1">
            <a:spLocks noGrp="1"/>
          </p:cNvSpPr>
          <p:nvPr>
            <p:ph type="subTitle" idx="8"/>
          </p:nvPr>
        </p:nvSpPr>
        <p:spPr>
          <a:xfrm>
            <a:off x="3400625" y="286347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82" name="Google Shape;1582;p133"/>
          <p:cNvSpPr txBox="1">
            <a:spLocks noGrp="1"/>
          </p:cNvSpPr>
          <p:nvPr>
            <p:ph type="subTitle" idx="9"/>
          </p:nvPr>
        </p:nvSpPr>
        <p:spPr>
          <a:xfrm>
            <a:off x="1014175" y="3318046"/>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83" name="Google Shape;1583;p133"/>
          <p:cNvSpPr txBox="1">
            <a:spLocks noGrp="1"/>
          </p:cNvSpPr>
          <p:nvPr>
            <p:ph type="subTitle" idx="13"/>
          </p:nvPr>
        </p:nvSpPr>
        <p:spPr>
          <a:xfrm>
            <a:off x="3400625" y="3318025"/>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84" name="Google Shape;1584;p133"/>
          <p:cNvSpPr txBox="1">
            <a:spLocks noGrp="1"/>
          </p:cNvSpPr>
          <p:nvPr>
            <p:ph type="subTitle" idx="14"/>
          </p:nvPr>
        </p:nvSpPr>
        <p:spPr>
          <a:xfrm>
            <a:off x="5787075" y="286347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585" name="Google Shape;1585;p133"/>
          <p:cNvSpPr txBox="1">
            <a:spLocks noGrp="1"/>
          </p:cNvSpPr>
          <p:nvPr>
            <p:ph type="subTitle" idx="15"/>
          </p:nvPr>
        </p:nvSpPr>
        <p:spPr>
          <a:xfrm>
            <a:off x="5787075" y="3318025"/>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86" name="Google Shape;1586;p133"/>
          <p:cNvSpPr/>
          <p:nvPr/>
        </p:nvSpPr>
        <p:spPr>
          <a:xfrm>
            <a:off x="-1359125" y="18697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7" name="Google Shape;1587;p133"/>
          <p:cNvSpPr/>
          <p:nvPr/>
        </p:nvSpPr>
        <p:spPr>
          <a:xfrm>
            <a:off x="8325925" y="803888"/>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8" name="Google Shape;1588;p133"/>
          <p:cNvSpPr/>
          <p:nvPr/>
        </p:nvSpPr>
        <p:spPr>
          <a:xfrm>
            <a:off x="8325925" y="2855338"/>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89" name="Google Shape;1589;p133"/>
          <p:cNvGrpSpPr/>
          <p:nvPr/>
        </p:nvGrpSpPr>
        <p:grpSpPr>
          <a:xfrm>
            <a:off x="4112200" y="4459388"/>
            <a:ext cx="919525" cy="280075"/>
            <a:chOff x="3021700" y="595375"/>
            <a:chExt cx="919525" cy="280075"/>
          </a:xfrm>
        </p:grpSpPr>
        <p:sp>
          <p:nvSpPr>
            <p:cNvPr id="1590" name="Google Shape;1590;p133"/>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3"/>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3"/>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3"/>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3"/>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3"/>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3"/>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3"/>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3"/>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3"/>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3"/>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1" name="Google Shape;1601;p133"/>
          <p:cNvSpPr/>
          <p:nvPr/>
        </p:nvSpPr>
        <p:spPr>
          <a:xfrm>
            <a:off x="488825" y="10080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flipH="1">
            <a:off x="4999675" y="2981550"/>
            <a:ext cx="34311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accent2"/>
              </a:buClr>
              <a:buSzPts val="1800"/>
              <a:buNone/>
              <a:defRPr sz="20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133" name="Google Shape;133;p14"/>
          <p:cNvSpPr txBox="1">
            <a:spLocks noGrp="1"/>
          </p:cNvSpPr>
          <p:nvPr>
            <p:ph type="subTitle" idx="1"/>
          </p:nvPr>
        </p:nvSpPr>
        <p:spPr>
          <a:xfrm flipH="1">
            <a:off x="4999675" y="1589250"/>
            <a:ext cx="3431100" cy="13923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dk1"/>
              </a:buClr>
              <a:buSzPts val="1300"/>
              <a:buNone/>
              <a:defRPr sz="2000">
                <a:solidFill>
                  <a:schemeClr val="dk1"/>
                </a:solidFill>
              </a:defRPr>
            </a:lvl1pPr>
            <a:lvl2pPr lvl="1" rtl="0">
              <a:spcBef>
                <a:spcPts val="0"/>
              </a:spcBef>
              <a:spcAft>
                <a:spcPts val="0"/>
              </a:spcAft>
              <a:buClr>
                <a:schemeClr val="dk1"/>
              </a:buClr>
              <a:buSzPts val="1100"/>
              <a:buNone/>
              <a:defRPr>
                <a:solidFill>
                  <a:schemeClr val="dk1"/>
                </a:solidFill>
              </a:defRPr>
            </a:lvl2pPr>
            <a:lvl3pPr lvl="2" rtl="0">
              <a:spcBef>
                <a:spcPts val="0"/>
              </a:spcBef>
              <a:spcAft>
                <a:spcPts val="0"/>
              </a:spcAft>
              <a:buClr>
                <a:schemeClr val="dk1"/>
              </a:buClr>
              <a:buSzPts val="1100"/>
              <a:buNone/>
              <a:defRPr>
                <a:solidFill>
                  <a:schemeClr val="dk1"/>
                </a:solidFill>
              </a:defRPr>
            </a:lvl3pPr>
            <a:lvl4pPr lvl="3" rtl="0">
              <a:spcBef>
                <a:spcPts val="0"/>
              </a:spcBef>
              <a:spcAft>
                <a:spcPts val="0"/>
              </a:spcAft>
              <a:buClr>
                <a:schemeClr val="dk1"/>
              </a:buClr>
              <a:buSzPts val="1100"/>
              <a:buNone/>
              <a:defRPr>
                <a:solidFill>
                  <a:schemeClr val="dk1"/>
                </a:solidFill>
              </a:defRPr>
            </a:lvl4pPr>
            <a:lvl5pPr lvl="4" rtl="0">
              <a:spcBef>
                <a:spcPts val="0"/>
              </a:spcBef>
              <a:spcAft>
                <a:spcPts val="0"/>
              </a:spcAft>
              <a:buClr>
                <a:schemeClr val="dk1"/>
              </a:buClr>
              <a:buSzPts val="1100"/>
              <a:buNone/>
              <a:defRPr>
                <a:solidFill>
                  <a:schemeClr val="dk1"/>
                </a:solidFill>
              </a:defRPr>
            </a:lvl5pPr>
            <a:lvl6pPr lvl="5" rtl="0">
              <a:spcBef>
                <a:spcPts val="0"/>
              </a:spcBef>
              <a:spcAft>
                <a:spcPts val="0"/>
              </a:spcAft>
              <a:buClr>
                <a:schemeClr val="dk1"/>
              </a:buClr>
              <a:buSzPts val="1100"/>
              <a:buNone/>
              <a:defRPr>
                <a:solidFill>
                  <a:schemeClr val="dk1"/>
                </a:solidFill>
              </a:defRPr>
            </a:lvl6pPr>
            <a:lvl7pPr lvl="6" rtl="0">
              <a:spcBef>
                <a:spcPts val="0"/>
              </a:spcBef>
              <a:spcAft>
                <a:spcPts val="0"/>
              </a:spcAft>
              <a:buClr>
                <a:schemeClr val="dk1"/>
              </a:buClr>
              <a:buSzPts val="1100"/>
              <a:buNone/>
              <a:defRPr>
                <a:solidFill>
                  <a:schemeClr val="dk1"/>
                </a:solidFill>
              </a:defRPr>
            </a:lvl7pPr>
            <a:lvl8pPr lvl="7" rtl="0">
              <a:spcBef>
                <a:spcPts val="0"/>
              </a:spcBef>
              <a:spcAft>
                <a:spcPts val="0"/>
              </a:spcAft>
              <a:buClr>
                <a:schemeClr val="dk1"/>
              </a:buClr>
              <a:buSzPts val="1100"/>
              <a:buNone/>
              <a:defRPr>
                <a:solidFill>
                  <a:schemeClr val="dk1"/>
                </a:solidFill>
              </a:defRPr>
            </a:lvl8pPr>
            <a:lvl9pPr lvl="8" rtl="0">
              <a:spcBef>
                <a:spcPts val="0"/>
              </a:spcBef>
              <a:spcAft>
                <a:spcPts val="0"/>
              </a:spcAft>
              <a:buClr>
                <a:schemeClr val="dk1"/>
              </a:buClr>
              <a:buSzPts val="1100"/>
              <a:buNone/>
              <a:defRPr>
                <a:solidFill>
                  <a:schemeClr val="dk1"/>
                </a:solidFill>
              </a:defRPr>
            </a:lvl9pPr>
          </a:lstStyle>
          <a:p>
            <a:endParaRPr/>
          </a:p>
        </p:txBody>
      </p:sp>
      <p:sp>
        <p:nvSpPr>
          <p:cNvPr id="134" name="Google Shape;134;p14"/>
          <p:cNvSpPr/>
          <p:nvPr/>
        </p:nvSpPr>
        <p:spPr>
          <a:xfrm>
            <a:off x="8004000" y="39771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6453050" y="8285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1136200" y="42247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1" name="Shape 1602"/>
        <p:cNvGrpSpPr/>
        <p:nvPr/>
      </p:nvGrpSpPr>
      <p:grpSpPr>
        <a:xfrm>
          <a:off x="0" y="0"/>
          <a:ext cx="0" cy="0"/>
          <a:chOff x="0" y="0"/>
          <a:chExt cx="0" cy="0"/>
        </a:xfrm>
      </p:grpSpPr>
      <p:sp>
        <p:nvSpPr>
          <p:cNvPr id="1603" name="Google Shape;1603;p134"/>
          <p:cNvSpPr txBox="1">
            <a:spLocks noGrp="1"/>
          </p:cNvSpPr>
          <p:nvPr>
            <p:ph type="title"/>
          </p:nvPr>
        </p:nvSpPr>
        <p:spPr>
          <a:xfrm>
            <a:off x="3921800" y="873600"/>
            <a:ext cx="4509000" cy="92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4" name="Google Shape;1604;p134"/>
          <p:cNvSpPr txBox="1">
            <a:spLocks noGrp="1"/>
          </p:cNvSpPr>
          <p:nvPr>
            <p:ph type="subTitle" idx="1"/>
          </p:nvPr>
        </p:nvSpPr>
        <p:spPr>
          <a:xfrm>
            <a:off x="4572000" y="1717800"/>
            <a:ext cx="3858900" cy="92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605" name="Google Shape;1605;p134"/>
          <p:cNvGrpSpPr/>
          <p:nvPr/>
        </p:nvGrpSpPr>
        <p:grpSpPr>
          <a:xfrm>
            <a:off x="6124250" y="408613"/>
            <a:ext cx="919525" cy="280075"/>
            <a:chOff x="3021700" y="595375"/>
            <a:chExt cx="919525" cy="280075"/>
          </a:xfrm>
        </p:grpSpPr>
        <p:sp>
          <p:nvSpPr>
            <p:cNvPr id="1606" name="Google Shape;1606;p134"/>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4"/>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4"/>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4"/>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4"/>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4"/>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4"/>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4"/>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4"/>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4"/>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4"/>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134"/>
          <p:cNvSpPr/>
          <p:nvPr/>
        </p:nvSpPr>
        <p:spPr>
          <a:xfrm>
            <a:off x="698225" y="45328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4"/>
          <p:cNvSpPr/>
          <p:nvPr/>
        </p:nvSpPr>
        <p:spPr>
          <a:xfrm>
            <a:off x="3515125" y="4289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4"/>
          <p:cNvSpPr txBox="1"/>
          <p:nvPr/>
        </p:nvSpPr>
        <p:spPr>
          <a:xfrm>
            <a:off x="4701900" y="3238175"/>
            <a:ext cx="3702900" cy="79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Barlow"/>
                <a:ea typeface="Barlow"/>
                <a:cs typeface="Barlow"/>
                <a:sym typeface="Barlow"/>
              </a:rPr>
              <a:t>CREDITS: This presentation template was created by </a:t>
            </a:r>
            <a:r>
              <a:rPr lang="en" sz="1200" b="1">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including icons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nd infographics &amp; images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a:solidFill>
                  <a:schemeClr val="dk1"/>
                </a:solidFill>
                <a:latin typeface="Barlow"/>
                <a:ea typeface="Barlow"/>
                <a:cs typeface="Barlow"/>
                <a:sym typeface="Barlow"/>
              </a:rPr>
              <a:t> </a:t>
            </a:r>
            <a:endParaRPr sz="1200">
              <a:solidFill>
                <a:schemeClr val="dk1"/>
              </a:solidFill>
              <a:latin typeface="Barlow"/>
              <a:ea typeface="Barlow"/>
              <a:cs typeface="Barlow"/>
              <a:sym typeface="Barlow"/>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1620"/>
        <p:cNvGrpSpPr/>
        <p:nvPr/>
      </p:nvGrpSpPr>
      <p:grpSpPr>
        <a:xfrm>
          <a:off x="0" y="0"/>
          <a:ext cx="0" cy="0"/>
          <a:chOff x="0" y="0"/>
          <a:chExt cx="0" cy="0"/>
        </a:xfrm>
      </p:grpSpPr>
      <p:sp>
        <p:nvSpPr>
          <p:cNvPr id="1621" name="Google Shape;1621;p135"/>
          <p:cNvSpPr/>
          <p:nvPr/>
        </p:nvSpPr>
        <p:spPr>
          <a:xfrm flipH="1">
            <a:off x="-851875" y="15768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22" name="Google Shape;1622;p135"/>
          <p:cNvSpPr/>
          <p:nvPr/>
        </p:nvSpPr>
        <p:spPr>
          <a:xfrm flipH="1">
            <a:off x="4573075" y="35099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23" name="Google Shape;1623;p135"/>
          <p:cNvSpPr/>
          <p:nvPr/>
        </p:nvSpPr>
        <p:spPr>
          <a:xfrm flipH="1">
            <a:off x="2099425" y="15767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5"/>
          <p:cNvSpPr/>
          <p:nvPr/>
        </p:nvSpPr>
        <p:spPr>
          <a:xfrm flipH="1">
            <a:off x="1697500" y="4285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135"/>
          <p:cNvGrpSpPr/>
          <p:nvPr/>
        </p:nvGrpSpPr>
        <p:grpSpPr>
          <a:xfrm>
            <a:off x="7624013" y="2146250"/>
            <a:ext cx="919525" cy="280075"/>
            <a:chOff x="3021700" y="595375"/>
            <a:chExt cx="919525" cy="280075"/>
          </a:xfrm>
        </p:grpSpPr>
        <p:sp>
          <p:nvSpPr>
            <p:cNvPr id="1626" name="Google Shape;1626;p135"/>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5"/>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5"/>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5"/>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5"/>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5"/>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5"/>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5"/>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5"/>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5"/>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5"/>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1637"/>
        <p:cNvGrpSpPr/>
        <p:nvPr/>
      </p:nvGrpSpPr>
      <p:grpSpPr>
        <a:xfrm>
          <a:off x="0" y="0"/>
          <a:ext cx="0" cy="0"/>
          <a:chOff x="0" y="0"/>
          <a:chExt cx="0" cy="0"/>
        </a:xfrm>
      </p:grpSpPr>
      <p:sp>
        <p:nvSpPr>
          <p:cNvPr id="1638" name="Google Shape;1638;p136"/>
          <p:cNvSpPr/>
          <p:nvPr/>
        </p:nvSpPr>
        <p:spPr>
          <a:xfrm flipH="1">
            <a:off x="2713213" y="34925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39" name="Google Shape;1639;p136"/>
          <p:cNvSpPr/>
          <p:nvPr/>
        </p:nvSpPr>
        <p:spPr>
          <a:xfrm flipH="1">
            <a:off x="5808775" y="-4772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40" name="Google Shape;1640;p136"/>
          <p:cNvGrpSpPr/>
          <p:nvPr/>
        </p:nvGrpSpPr>
        <p:grpSpPr>
          <a:xfrm>
            <a:off x="496238" y="2155725"/>
            <a:ext cx="919525" cy="280075"/>
            <a:chOff x="3021700" y="595375"/>
            <a:chExt cx="919525" cy="280075"/>
          </a:xfrm>
        </p:grpSpPr>
        <p:sp>
          <p:nvSpPr>
            <p:cNvPr id="1641" name="Google Shape;1641;p136"/>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6"/>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6"/>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6"/>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6"/>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6"/>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6"/>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6"/>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6"/>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6"/>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6"/>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136"/>
          <p:cNvSpPr/>
          <p:nvPr/>
        </p:nvSpPr>
        <p:spPr>
          <a:xfrm>
            <a:off x="1881450" y="35672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6"/>
          <p:cNvSpPr/>
          <p:nvPr/>
        </p:nvSpPr>
        <p:spPr>
          <a:xfrm>
            <a:off x="5010325" y="6561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6"/>
          <p:cNvSpPr/>
          <p:nvPr/>
        </p:nvSpPr>
        <p:spPr>
          <a:xfrm>
            <a:off x="7368275" y="33440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ackground 2">
  <p:cSld name="CUSTOM_28">
    <p:spTree>
      <p:nvGrpSpPr>
        <p:cNvPr id="1" name="Shape 1655"/>
        <p:cNvGrpSpPr/>
        <p:nvPr/>
      </p:nvGrpSpPr>
      <p:grpSpPr>
        <a:xfrm>
          <a:off x="0" y="0"/>
          <a:ext cx="0" cy="0"/>
          <a:chOff x="0" y="0"/>
          <a:chExt cx="0" cy="0"/>
        </a:xfrm>
      </p:grpSpPr>
      <p:sp>
        <p:nvSpPr>
          <p:cNvPr id="1656" name="Google Shape;1656;p137"/>
          <p:cNvSpPr/>
          <p:nvPr/>
        </p:nvSpPr>
        <p:spPr>
          <a:xfrm>
            <a:off x="1329700" y="42441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57" name="Google Shape;1657;p137"/>
          <p:cNvSpPr/>
          <p:nvPr/>
        </p:nvSpPr>
        <p:spPr>
          <a:xfrm>
            <a:off x="-560925" y="32313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58" name="Google Shape;1658;p137"/>
          <p:cNvSpPr/>
          <p:nvPr/>
        </p:nvSpPr>
        <p:spPr>
          <a:xfrm flipH="1">
            <a:off x="5547050" y="-86540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59" name="Google Shape;1659;p137"/>
          <p:cNvGrpSpPr/>
          <p:nvPr/>
        </p:nvGrpSpPr>
        <p:grpSpPr>
          <a:xfrm>
            <a:off x="6235825" y="1370075"/>
            <a:ext cx="919525" cy="280075"/>
            <a:chOff x="3021700" y="595375"/>
            <a:chExt cx="919525" cy="280075"/>
          </a:xfrm>
        </p:grpSpPr>
        <p:sp>
          <p:nvSpPr>
            <p:cNvPr id="1660" name="Google Shape;1660;p137"/>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7"/>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7"/>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7"/>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7"/>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37"/>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37"/>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7"/>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7"/>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7"/>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7"/>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137"/>
          <p:cNvSpPr/>
          <p:nvPr/>
        </p:nvSpPr>
        <p:spPr>
          <a:xfrm flipH="1">
            <a:off x="1181175" y="9759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7"/>
          <p:cNvSpPr/>
          <p:nvPr/>
        </p:nvSpPr>
        <p:spPr>
          <a:xfrm flipH="1">
            <a:off x="7310750" y="4436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76"/>
        <p:cNvGrpSpPr/>
        <p:nvPr/>
      </p:nvGrpSpPr>
      <p:grpSpPr>
        <a:xfrm>
          <a:off x="0" y="0"/>
          <a:ext cx="0" cy="0"/>
          <a:chOff x="0" y="0"/>
          <a:chExt cx="0" cy="0"/>
        </a:xfrm>
      </p:grpSpPr>
      <p:sp>
        <p:nvSpPr>
          <p:cNvPr id="1677" name="Google Shape;1677;p139"/>
          <p:cNvSpPr txBox="1">
            <a:spLocks noGrp="1"/>
          </p:cNvSpPr>
          <p:nvPr>
            <p:ph type="ctrTitle"/>
          </p:nvPr>
        </p:nvSpPr>
        <p:spPr>
          <a:xfrm>
            <a:off x="713225" y="669088"/>
            <a:ext cx="4163700" cy="2415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5200"/>
              <a:buNone/>
              <a:defRPr sz="5100">
                <a:latin typeface="Archivo Black"/>
                <a:ea typeface="Archivo Black"/>
                <a:cs typeface="Archivo Black"/>
                <a:sym typeface="Archiv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78" name="Google Shape;1678;p139"/>
          <p:cNvSpPr txBox="1">
            <a:spLocks noGrp="1"/>
          </p:cNvSpPr>
          <p:nvPr>
            <p:ph type="subTitle" idx="1"/>
          </p:nvPr>
        </p:nvSpPr>
        <p:spPr>
          <a:xfrm>
            <a:off x="713225" y="3757113"/>
            <a:ext cx="3468900" cy="7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79" name="Google Shape;1679;p139"/>
          <p:cNvSpPr txBox="1">
            <a:spLocks noGrp="1"/>
          </p:cNvSpPr>
          <p:nvPr>
            <p:ph type="ctrTitle" idx="2"/>
          </p:nvPr>
        </p:nvSpPr>
        <p:spPr>
          <a:xfrm>
            <a:off x="713225" y="3084987"/>
            <a:ext cx="4163700" cy="617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a:latin typeface="Archivo SemiBold"/>
                <a:ea typeface="Archivo SemiBold"/>
                <a:cs typeface="Archivo SemiBold"/>
                <a:sym typeface="Archivo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80" name="Google Shape;1680;p139"/>
          <p:cNvSpPr/>
          <p:nvPr/>
        </p:nvSpPr>
        <p:spPr>
          <a:xfrm>
            <a:off x="3819300" y="27006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9"/>
          <p:cNvSpPr/>
          <p:nvPr/>
        </p:nvSpPr>
        <p:spPr>
          <a:xfrm>
            <a:off x="997625" y="35782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9"/>
          <p:cNvSpPr/>
          <p:nvPr/>
        </p:nvSpPr>
        <p:spPr>
          <a:xfrm>
            <a:off x="8615225" y="35782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83"/>
        <p:cNvGrpSpPr/>
        <p:nvPr/>
      </p:nvGrpSpPr>
      <p:grpSpPr>
        <a:xfrm>
          <a:off x="0" y="0"/>
          <a:ext cx="0" cy="0"/>
          <a:chOff x="0" y="0"/>
          <a:chExt cx="0" cy="0"/>
        </a:xfrm>
      </p:grpSpPr>
      <p:sp>
        <p:nvSpPr>
          <p:cNvPr id="1684" name="Google Shape;1684;p140"/>
          <p:cNvSpPr txBox="1">
            <a:spLocks noGrp="1"/>
          </p:cNvSpPr>
          <p:nvPr>
            <p:ph type="title"/>
          </p:nvPr>
        </p:nvSpPr>
        <p:spPr>
          <a:xfrm>
            <a:off x="713225" y="2332200"/>
            <a:ext cx="4122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5" name="Google Shape;1685;p140"/>
          <p:cNvSpPr txBox="1">
            <a:spLocks noGrp="1"/>
          </p:cNvSpPr>
          <p:nvPr>
            <p:ph type="subTitle" idx="1"/>
          </p:nvPr>
        </p:nvSpPr>
        <p:spPr>
          <a:xfrm>
            <a:off x="713225" y="3230275"/>
            <a:ext cx="27363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86" name="Google Shape;1686;p140"/>
          <p:cNvSpPr txBox="1">
            <a:spLocks noGrp="1"/>
          </p:cNvSpPr>
          <p:nvPr>
            <p:ph type="title" idx="2" hasCustomPrompt="1"/>
          </p:nvPr>
        </p:nvSpPr>
        <p:spPr>
          <a:xfrm>
            <a:off x="713225" y="1081700"/>
            <a:ext cx="2787000" cy="12504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1687" name="Google Shape;1687;p140"/>
          <p:cNvSpPr/>
          <p:nvPr/>
        </p:nvSpPr>
        <p:spPr>
          <a:xfrm>
            <a:off x="7469363" y="4321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40"/>
          <p:cNvSpPr/>
          <p:nvPr/>
        </p:nvSpPr>
        <p:spPr>
          <a:xfrm>
            <a:off x="3534650"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40"/>
          <p:cNvSpPr/>
          <p:nvPr/>
        </p:nvSpPr>
        <p:spPr>
          <a:xfrm>
            <a:off x="520225" y="43257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90"/>
        <p:cNvGrpSpPr/>
        <p:nvPr/>
      </p:nvGrpSpPr>
      <p:grpSpPr>
        <a:xfrm>
          <a:off x="0" y="0"/>
          <a:ext cx="0" cy="0"/>
          <a:chOff x="0" y="0"/>
          <a:chExt cx="0" cy="0"/>
        </a:xfrm>
      </p:grpSpPr>
      <p:sp>
        <p:nvSpPr>
          <p:cNvPr id="1691" name="Google Shape;1691;p141"/>
          <p:cNvSpPr/>
          <p:nvPr/>
        </p:nvSpPr>
        <p:spPr>
          <a:xfrm>
            <a:off x="8150918" y="1735325"/>
            <a:ext cx="2217300" cy="20043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2" name="Google Shape;1692;p141"/>
          <p:cNvGrpSpPr/>
          <p:nvPr/>
        </p:nvGrpSpPr>
        <p:grpSpPr>
          <a:xfrm>
            <a:off x="253463" y="3545075"/>
            <a:ext cx="919525" cy="280075"/>
            <a:chOff x="3021700" y="595375"/>
            <a:chExt cx="919525" cy="280075"/>
          </a:xfrm>
        </p:grpSpPr>
        <p:sp>
          <p:nvSpPr>
            <p:cNvPr id="1693" name="Google Shape;1693;p141"/>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1"/>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1"/>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1"/>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1"/>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41"/>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41"/>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41"/>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41"/>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1"/>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41"/>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4" name="Google Shape;1704;p141"/>
          <p:cNvSpPr/>
          <p:nvPr/>
        </p:nvSpPr>
        <p:spPr>
          <a:xfrm>
            <a:off x="8356513"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4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1706" name="Google Shape;1706;p1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07"/>
        <p:cNvGrpSpPr/>
        <p:nvPr/>
      </p:nvGrpSpPr>
      <p:grpSpPr>
        <a:xfrm>
          <a:off x="0" y="0"/>
          <a:ext cx="0" cy="0"/>
          <a:chOff x="0" y="0"/>
          <a:chExt cx="0" cy="0"/>
        </a:xfrm>
      </p:grpSpPr>
      <p:sp>
        <p:nvSpPr>
          <p:cNvPr id="1708" name="Google Shape;1708;p142"/>
          <p:cNvSpPr/>
          <p:nvPr/>
        </p:nvSpPr>
        <p:spPr>
          <a:xfrm>
            <a:off x="3947000" y="-10915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709" name="Google Shape;1709;p142"/>
          <p:cNvGrpSpPr/>
          <p:nvPr/>
        </p:nvGrpSpPr>
        <p:grpSpPr>
          <a:xfrm>
            <a:off x="2667538" y="4589375"/>
            <a:ext cx="919525" cy="280075"/>
            <a:chOff x="3021700" y="595375"/>
            <a:chExt cx="919525" cy="280075"/>
          </a:xfrm>
        </p:grpSpPr>
        <p:sp>
          <p:nvSpPr>
            <p:cNvPr id="1710" name="Google Shape;1710;p142"/>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42"/>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42"/>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42"/>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42"/>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42"/>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42"/>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42"/>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42"/>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42"/>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42"/>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142"/>
          <p:cNvSpPr/>
          <p:nvPr/>
        </p:nvSpPr>
        <p:spPr>
          <a:xfrm>
            <a:off x="8356513" y="7498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42"/>
          <p:cNvSpPr txBox="1">
            <a:spLocks noGrp="1"/>
          </p:cNvSpPr>
          <p:nvPr>
            <p:ph type="body" idx="1"/>
          </p:nvPr>
        </p:nvSpPr>
        <p:spPr>
          <a:xfrm>
            <a:off x="713225" y="1152475"/>
            <a:ext cx="3858900" cy="344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723" name="Google Shape;1723;p142"/>
          <p:cNvSpPr txBox="1">
            <a:spLocks noGrp="1"/>
          </p:cNvSpPr>
          <p:nvPr>
            <p:ph type="body" idx="2"/>
          </p:nvPr>
        </p:nvSpPr>
        <p:spPr>
          <a:xfrm>
            <a:off x="4572125" y="1152475"/>
            <a:ext cx="3858900" cy="344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724" name="Google Shape;1724;p14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25"/>
        <p:cNvGrpSpPr/>
        <p:nvPr/>
      </p:nvGrpSpPr>
      <p:grpSpPr>
        <a:xfrm>
          <a:off x="0" y="0"/>
          <a:ext cx="0" cy="0"/>
          <a:chOff x="0" y="0"/>
          <a:chExt cx="0" cy="0"/>
        </a:xfrm>
      </p:grpSpPr>
      <p:sp>
        <p:nvSpPr>
          <p:cNvPr id="1726" name="Google Shape;1726;p14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
        <p:nvSpPr>
          <p:cNvPr id="1727" name="Google Shape;1727;p143"/>
          <p:cNvSpPr/>
          <p:nvPr/>
        </p:nvSpPr>
        <p:spPr>
          <a:xfrm>
            <a:off x="6029450" y="-1232175"/>
            <a:ext cx="2433600" cy="21996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28" name="Google Shape;1728;p143"/>
          <p:cNvSpPr/>
          <p:nvPr/>
        </p:nvSpPr>
        <p:spPr>
          <a:xfrm>
            <a:off x="-1686000" y="-275150"/>
            <a:ext cx="2433600" cy="21996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29" name="Google Shape;1729;p143"/>
          <p:cNvSpPr/>
          <p:nvPr/>
        </p:nvSpPr>
        <p:spPr>
          <a:xfrm>
            <a:off x="364125" y="-1181875"/>
            <a:ext cx="2433600" cy="21996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30" name="Google Shape;1730;p143"/>
          <p:cNvSpPr/>
          <p:nvPr/>
        </p:nvSpPr>
        <p:spPr>
          <a:xfrm>
            <a:off x="-832200" y="3480700"/>
            <a:ext cx="2433600" cy="21996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731" name="Google Shape;1731;p143"/>
          <p:cNvGrpSpPr/>
          <p:nvPr/>
        </p:nvGrpSpPr>
        <p:grpSpPr>
          <a:xfrm>
            <a:off x="7439888" y="4050975"/>
            <a:ext cx="919525" cy="280075"/>
            <a:chOff x="3021700" y="595375"/>
            <a:chExt cx="919525" cy="280075"/>
          </a:xfrm>
        </p:grpSpPr>
        <p:sp>
          <p:nvSpPr>
            <p:cNvPr id="1732" name="Google Shape;1732;p143"/>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43"/>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43"/>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43"/>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43"/>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43"/>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43"/>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43"/>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43"/>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43"/>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43"/>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43"/>
        <p:cNvGrpSpPr/>
        <p:nvPr/>
      </p:nvGrpSpPr>
      <p:grpSpPr>
        <a:xfrm>
          <a:off x="0" y="0"/>
          <a:ext cx="0" cy="0"/>
          <a:chOff x="0" y="0"/>
          <a:chExt cx="0" cy="0"/>
        </a:xfrm>
      </p:grpSpPr>
      <p:sp>
        <p:nvSpPr>
          <p:cNvPr id="1744" name="Google Shape;1744;p144"/>
          <p:cNvSpPr txBox="1">
            <a:spLocks noGrp="1"/>
          </p:cNvSpPr>
          <p:nvPr>
            <p:ph type="title"/>
          </p:nvPr>
        </p:nvSpPr>
        <p:spPr>
          <a:xfrm>
            <a:off x="5102550" y="1069800"/>
            <a:ext cx="3328200" cy="210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45" name="Google Shape;1745;p144"/>
          <p:cNvSpPr txBox="1">
            <a:spLocks noGrp="1"/>
          </p:cNvSpPr>
          <p:nvPr>
            <p:ph type="body" idx="1"/>
          </p:nvPr>
        </p:nvSpPr>
        <p:spPr>
          <a:xfrm>
            <a:off x="5102575" y="3177600"/>
            <a:ext cx="3328200" cy="8961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Char char="●"/>
              <a:defRPr sz="1600">
                <a:solidFill>
                  <a:schemeClr val="dk1"/>
                </a:solidFill>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grpSp>
        <p:nvGrpSpPr>
          <p:cNvPr id="1746" name="Google Shape;1746;p144"/>
          <p:cNvGrpSpPr/>
          <p:nvPr/>
        </p:nvGrpSpPr>
        <p:grpSpPr>
          <a:xfrm>
            <a:off x="7419338" y="713513"/>
            <a:ext cx="919525" cy="280075"/>
            <a:chOff x="3021700" y="595375"/>
            <a:chExt cx="919525" cy="280075"/>
          </a:xfrm>
        </p:grpSpPr>
        <p:sp>
          <p:nvSpPr>
            <p:cNvPr id="1747" name="Google Shape;1747;p144"/>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44"/>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44"/>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44"/>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44"/>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44"/>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44"/>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44"/>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44"/>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44"/>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44"/>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8" name="Google Shape;1758;p144"/>
          <p:cNvSpPr/>
          <p:nvPr/>
        </p:nvSpPr>
        <p:spPr>
          <a:xfrm>
            <a:off x="686550" y="453771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44"/>
          <p:cNvSpPr/>
          <p:nvPr/>
        </p:nvSpPr>
        <p:spPr>
          <a:xfrm>
            <a:off x="2749650" y="4756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0"/>
        <p:cNvGrpSpPr/>
        <p:nvPr/>
      </p:nvGrpSpPr>
      <p:grpSpPr>
        <a:xfrm>
          <a:off x="0" y="0"/>
          <a:ext cx="0" cy="0"/>
          <a:chOff x="0" y="0"/>
          <a:chExt cx="0" cy="0"/>
        </a:xfrm>
      </p:grpSpPr>
      <p:sp>
        <p:nvSpPr>
          <p:cNvPr id="141" name="Google Shape;141;p16"/>
          <p:cNvSpPr txBox="1">
            <a:spLocks noGrp="1"/>
          </p:cNvSpPr>
          <p:nvPr>
            <p:ph type="ctrTitle"/>
          </p:nvPr>
        </p:nvSpPr>
        <p:spPr>
          <a:xfrm>
            <a:off x="713225" y="669088"/>
            <a:ext cx="4163700" cy="2415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5200"/>
              <a:buNone/>
              <a:defRPr sz="5100">
                <a:latin typeface="Archivo Black"/>
                <a:ea typeface="Archivo Black"/>
                <a:cs typeface="Archivo Black"/>
                <a:sym typeface="Archiv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16"/>
          <p:cNvSpPr txBox="1">
            <a:spLocks noGrp="1"/>
          </p:cNvSpPr>
          <p:nvPr>
            <p:ph type="subTitle" idx="1"/>
          </p:nvPr>
        </p:nvSpPr>
        <p:spPr>
          <a:xfrm>
            <a:off x="713225" y="3757113"/>
            <a:ext cx="3468900" cy="7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3" name="Google Shape;143;p16"/>
          <p:cNvSpPr txBox="1">
            <a:spLocks noGrp="1"/>
          </p:cNvSpPr>
          <p:nvPr>
            <p:ph type="ctrTitle" idx="2"/>
          </p:nvPr>
        </p:nvSpPr>
        <p:spPr>
          <a:xfrm>
            <a:off x="713225" y="3084987"/>
            <a:ext cx="4163700" cy="617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a:latin typeface="Archivo SemiBold"/>
                <a:ea typeface="Archivo SemiBold"/>
                <a:cs typeface="Archivo SemiBold"/>
                <a:sym typeface="Archivo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4" name="Google Shape;144;p16"/>
          <p:cNvSpPr/>
          <p:nvPr/>
        </p:nvSpPr>
        <p:spPr>
          <a:xfrm>
            <a:off x="3819300" y="27006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997625" y="35782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8615225" y="35782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60"/>
        <p:cNvGrpSpPr/>
        <p:nvPr/>
      </p:nvGrpSpPr>
      <p:grpSpPr>
        <a:xfrm>
          <a:off x="0" y="0"/>
          <a:ext cx="0" cy="0"/>
          <a:chOff x="0" y="0"/>
          <a:chExt cx="0" cy="0"/>
        </a:xfrm>
      </p:grpSpPr>
      <p:sp>
        <p:nvSpPr>
          <p:cNvPr id="1761" name="Google Shape;1761;p145"/>
          <p:cNvSpPr txBox="1">
            <a:spLocks noGrp="1"/>
          </p:cNvSpPr>
          <p:nvPr>
            <p:ph type="title"/>
          </p:nvPr>
        </p:nvSpPr>
        <p:spPr>
          <a:xfrm>
            <a:off x="713225" y="548650"/>
            <a:ext cx="4923000" cy="1904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762" name="Google Shape;1762;p145"/>
          <p:cNvSpPr/>
          <p:nvPr/>
        </p:nvSpPr>
        <p:spPr>
          <a:xfrm>
            <a:off x="8264497"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45"/>
          <p:cNvSpPr/>
          <p:nvPr/>
        </p:nvSpPr>
        <p:spPr>
          <a:xfrm>
            <a:off x="686550" y="415671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4"/>
        <p:cNvGrpSpPr/>
        <p:nvPr/>
      </p:nvGrpSpPr>
      <p:grpSpPr>
        <a:xfrm>
          <a:off x="0" y="0"/>
          <a:ext cx="0" cy="0"/>
          <a:chOff x="0" y="0"/>
          <a:chExt cx="0" cy="0"/>
        </a:xfrm>
      </p:grpSpPr>
      <p:sp>
        <p:nvSpPr>
          <p:cNvPr id="1765" name="Google Shape;1765;p146"/>
          <p:cNvSpPr txBox="1">
            <a:spLocks noGrp="1"/>
          </p:cNvSpPr>
          <p:nvPr>
            <p:ph type="title"/>
          </p:nvPr>
        </p:nvSpPr>
        <p:spPr>
          <a:xfrm>
            <a:off x="713225" y="548650"/>
            <a:ext cx="3909000" cy="1088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66" name="Google Shape;1766;p146"/>
          <p:cNvSpPr txBox="1">
            <a:spLocks noGrp="1"/>
          </p:cNvSpPr>
          <p:nvPr>
            <p:ph type="subTitle" idx="1"/>
          </p:nvPr>
        </p:nvSpPr>
        <p:spPr>
          <a:xfrm>
            <a:off x="713225" y="1637350"/>
            <a:ext cx="3789000" cy="9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1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767" name="Google Shape;1767;p146"/>
          <p:cNvSpPr/>
          <p:nvPr/>
        </p:nvSpPr>
        <p:spPr>
          <a:xfrm>
            <a:off x="5868575" y="4274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46"/>
          <p:cNvSpPr/>
          <p:nvPr/>
        </p:nvSpPr>
        <p:spPr>
          <a:xfrm>
            <a:off x="8623800" y="14409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46"/>
          <p:cNvSpPr/>
          <p:nvPr/>
        </p:nvSpPr>
        <p:spPr>
          <a:xfrm>
            <a:off x="468875" y="31570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70"/>
        <p:cNvGrpSpPr/>
        <p:nvPr/>
      </p:nvGrpSpPr>
      <p:grpSpPr>
        <a:xfrm>
          <a:off x="0" y="0"/>
          <a:ext cx="0" cy="0"/>
          <a:chOff x="0" y="0"/>
          <a:chExt cx="0" cy="0"/>
        </a:xfrm>
      </p:grpSpPr>
      <p:sp>
        <p:nvSpPr>
          <p:cNvPr id="1771" name="Google Shape;1771;p147"/>
          <p:cNvSpPr/>
          <p:nvPr/>
        </p:nvSpPr>
        <p:spPr>
          <a:xfrm>
            <a:off x="0" y="-25650"/>
            <a:ext cx="9144000" cy="5194800"/>
          </a:xfrm>
          <a:prstGeom prst="rect">
            <a:avLst/>
          </a:pr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47"/>
          <p:cNvSpPr txBox="1">
            <a:spLocks noGrp="1"/>
          </p:cNvSpPr>
          <p:nvPr>
            <p:ph type="title"/>
          </p:nvPr>
        </p:nvSpPr>
        <p:spPr>
          <a:xfrm>
            <a:off x="5325475" y="2571750"/>
            <a:ext cx="3105300" cy="202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Barlow"/>
                <a:ea typeface="Barlow"/>
                <a:cs typeface="Barlow"/>
                <a:sym typeface="Barlow"/>
              </a:defRPr>
            </a:lvl2pPr>
            <a:lvl3pPr lvl="2" rtl="0">
              <a:spcBef>
                <a:spcPts val="0"/>
              </a:spcBef>
              <a:spcAft>
                <a:spcPts val="0"/>
              </a:spcAft>
              <a:buSzPts val="3000"/>
              <a:buNone/>
              <a:defRPr>
                <a:latin typeface="Barlow"/>
                <a:ea typeface="Barlow"/>
                <a:cs typeface="Barlow"/>
                <a:sym typeface="Barlow"/>
              </a:defRPr>
            </a:lvl3pPr>
            <a:lvl4pPr lvl="3" rtl="0">
              <a:spcBef>
                <a:spcPts val="0"/>
              </a:spcBef>
              <a:spcAft>
                <a:spcPts val="0"/>
              </a:spcAft>
              <a:buSzPts val="3000"/>
              <a:buNone/>
              <a:defRPr>
                <a:latin typeface="Barlow"/>
                <a:ea typeface="Barlow"/>
                <a:cs typeface="Barlow"/>
                <a:sym typeface="Barlow"/>
              </a:defRPr>
            </a:lvl4pPr>
            <a:lvl5pPr lvl="4" rtl="0">
              <a:spcBef>
                <a:spcPts val="0"/>
              </a:spcBef>
              <a:spcAft>
                <a:spcPts val="0"/>
              </a:spcAft>
              <a:buSzPts val="3000"/>
              <a:buNone/>
              <a:defRPr>
                <a:latin typeface="Barlow"/>
                <a:ea typeface="Barlow"/>
                <a:cs typeface="Barlow"/>
                <a:sym typeface="Barlow"/>
              </a:defRPr>
            </a:lvl5pPr>
            <a:lvl6pPr lvl="5" rtl="0">
              <a:spcBef>
                <a:spcPts val="0"/>
              </a:spcBef>
              <a:spcAft>
                <a:spcPts val="0"/>
              </a:spcAft>
              <a:buSzPts val="3000"/>
              <a:buNone/>
              <a:defRPr>
                <a:latin typeface="Barlow"/>
                <a:ea typeface="Barlow"/>
                <a:cs typeface="Barlow"/>
                <a:sym typeface="Barlow"/>
              </a:defRPr>
            </a:lvl6pPr>
            <a:lvl7pPr lvl="6" rtl="0">
              <a:spcBef>
                <a:spcPts val="0"/>
              </a:spcBef>
              <a:spcAft>
                <a:spcPts val="0"/>
              </a:spcAft>
              <a:buSzPts val="3000"/>
              <a:buNone/>
              <a:defRPr>
                <a:latin typeface="Barlow"/>
                <a:ea typeface="Barlow"/>
                <a:cs typeface="Barlow"/>
                <a:sym typeface="Barlow"/>
              </a:defRPr>
            </a:lvl7pPr>
            <a:lvl8pPr lvl="7" rtl="0">
              <a:spcBef>
                <a:spcPts val="0"/>
              </a:spcBef>
              <a:spcAft>
                <a:spcPts val="0"/>
              </a:spcAft>
              <a:buSzPts val="3000"/>
              <a:buNone/>
              <a:defRPr>
                <a:latin typeface="Barlow"/>
                <a:ea typeface="Barlow"/>
                <a:cs typeface="Barlow"/>
                <a:sym typeface="Barlow"/>
              </a:defRPr>
            </a:lvl8pPr>
            <a:lvl9pPr lvl="8" rtl="0">
              <a:spcBef>
                <a:spcPts val="0"/>
              </a:spcBef>
              <a:spcAft>
                <a:spcPts val="0"/>
              </a:spcAft>
              <a:buSzPts val="3000"/>
              <a:buNone/>
              <a:defRPr>
                <a:latin typeface="Barlow"/>
                <a:ea typeface="Barlow"/>
                <a:cs typeface="Barlow"/>
                <a:sym typeface="Barlow"/>
              </a:defRPr>
            </a:lvl9pPr>
          </a:lstStyle>
          <a:p>
            <a:endParaRPr/>
          </a:p>
        </p:txBody>
      </p:sp>
      <p:sp>
        <p:nvSpPr>
          <p:cNvPr id="1773" name="Google Shape;1773;p147"/>
          <p:cNvSpPr/>
          <p:nvPr/>
        </p:nvSpPr>
        <p:spPr>
          <a:xfrm>
            <a:off x="-982500" y="-260850"/>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74" name="Google Shape;1774;p147"/>
          <p:cNvSpPr/>
          <p:nvPr/>
        </p:nvSpPr>
        <p:spPr>
          <a:xfrm>
            <a:off x="7503325" y="2816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75" name="Google Shape;1775;p147"/>
          <p:cNvSpPr/>
          <p:nvPr/>
        </p:nvSpPr>
        <p:spPr>
          <a:xfrm>
            <a:off x="5787850" y="-10237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76"/>
        <p:cNvGrpSpPr/>
        <p:nvPr/>
      </p:nvGrpSpPr>
      <p:grpSpPr>
        <a:xfrm>
          <a:off x="0" y="0"/>
          <a:ext cx="0" cy="0"/>
          <a:chOff x="0" y="0"/>
          <a:chExt cx="0" cy="0"/>
        </a:xfrm>
      </p:grpSpPr>
      <p:sp>
        <p:nvSpPr>
          <p:cNvPr id="1777" name="Google Shape;1777;p148"/>
          <p:cNvSpPr txBox="1">
            <a:spLocks noGrp="1"/>
          </p:cNvSpPr>
          <p:nvPr>
            <p:ph type="title" hasCustomPrompt="1"/>
          </p:nvPr>
        </p:nvSpPr>
        <p:spPr>
          <a:xfrm>
            <a:off x="713225" y="1430513"/>
            <a:ext cx="4481700" cy="1486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78" name="Google Shape;1778;p148"/>
          <p:cNvSpPr txBox="1">
            <a:spLocks noGrp="1"/>
          </p:cNvSpPr>
          <p:nvPr>
            <p:ph type="body" idx="1"/>
          </p:nvPr>
        </p:nvSpPr>
        <p:spPr>
          <a:xfrm>
            <a:off x="713225" y="2997475"/>
            <a:ext cx="2982600" cy="71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600">
                <a:solidFill>
                  <a:schemeClr val="dk1"/>
                </a:solidFill>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grpSp>
        <p:nvGrpSpPr>
          <p:cNvPr id="1779" name="Google Shape;1779;p148"/>
          <p:cNvGrpSpPr/>
          <p:nvPr/>
        </p:nvGrpSpPr>
        <p:grpSpPr>
          <a:xfrm>
            <a:off x="1023500" y="689300"/>
            <a:ext cx="919525" cy="280075"/>
            <a:chOff x="3021700" y="595375"/>
            <a:chExt cx="919525" cy="280075"/>
          </a:xfrm>
        </p:grpSpPr>
        <p:sp>
          <p:nvSpPr>
            <p:cNvPr id="1780" name="Google Shape;1780;p148"/>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48"/>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48"/>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48"/>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48"/>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48"/>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48"/>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48"/>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48"/>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48"/>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48"/>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148"/>
          <p:cNvSpPr/>
          <p:nvPr/>
        </p:nvSpPr>
        <p:spPr>
          <a:xfrm>
            <a:off x="1543900" y="41902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48"/>
          <p:cNvSpPr/>
          <p:nvPr/>
        </p:nvSpPr>
        <p:spPr>
          <a:xfrm>
            <a:off x="7681650" y="3973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93"/>
        <p:cNvGrpSpPr/>
        <p:nvPr/>
      </p:nvGrpSpPr>
      <p:grpSpPr>
        <a:xfrm>
          <a:off x="0" y="0"/>
          <a:ext cx="0" cy="0"/>
          <a:chOff x="0" y="0"/>
          <a:chExt cx="0" cy="0"/>
        </a:xfrm>
      </p:grpSpPr>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94"/>
        <p:cNvGrpSpPr/>
        <p:nvPr/>
      </p:nvGrpSpPr>
      <p:grpSpPr>
        <a:xfrm>
          <a:off x="0" y="0"/>
          <a:ext cx="0" cy="0"/>
          <a:chOff x="0" y="0"/>
          <a:chExt cx="0" cy="0"/>
        </a:xfrm>
      </p:grpSpPr>
      <p:sp>
        <p:nvSpPr>
          <p:cNvPr id="1795" name="Google Shape;1795;p15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96" name="Google Shape;1796;p150"/>
          <p:cNvSpPr txBox="1">
            <a:spLocks noGrp="1"/>
          </p:cNvSpPr>
          <p:nvPr>
            <p:ph type="subTitle" idx="1"/>
          </p:nvPr>
        </p:nvSpPr>
        <p:spPr>
          <a:xfrm>
            <a:off x="3647150" y="1521800"/>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97" name="Google Shape;1797;p150"/>
          <p:cNvSpPr txBox="1">
            <a:spLocks noGrp="1"/>
          </p:cNvSpPr>
          <p:nvPr>
            <p:ph type="subTitle" idx="2"/>
          </p:nvPr>
        </p:nvSpPr>
        <p:spPr>
          <a:xfrm>
            <a:off x="6427850" y="1521800"/>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98" name="Google Shape;1798;p150"/>
          <p:cNvSpPr txBox="1">
            <a:spLocks noGrp="1"/>
          </p:cNvSpPr>
          <p:nvPr>
            <p:ph type="subTitle" idx="3"/>
          </p:nvPr>
        </p:nvSpPr>
        <p:spPr>
          <a:xfrm>
            <a:off x="3647150" y="2927212"/>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99" name="Google Shape;1799;p150"/>
          <p:cNvSpPr txBox="1">
            <a:spLocks noGrp="1"/>
          </p:cNvSpPr>
          <p:nvPr>
            <p:ph type="subTitle" idx="4"/>
          </p:nvPr>
        </p:nvSpPr>
        <p:spPr>
          <a:xfrm>
            <a:off x="6427850" y="2927212"/>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00" name="Google Shape;1800;p150"/>
          <p:cNvSpPr txBox="1">
            <a:spLocks noGrp="1"/>
          </p:cNvSpPr>
          <p:nvPr>
            <p:ph type="subTitle" idx="5"/>
          </p:nvPr>
        </p:nvSpPr>
        <p:spPr>
          <a:xfrm>
            <a:off x="3647150" y="1912534"/>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801" name="Google Shape;1801;p150"/>
          <p:cNvSpPr txBox="1">
            <a:spLocks noGrp="1"/>
          </p:cNvSpPr>
          <p:nvPr>
            <p:ph type="subTitle" idx="6"/>
          </p:nvPr>
        </p:nvSpPr>
        <p:spPr>
          <a:xfrm>
            <a:off x="6427850" y="1912534"/>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802" name="Google Shape;1802;p150"/>
          <p:cNvSpPr txBox="1">
            <a:spLocks noGrp="1"/>
          </p:cNvSpPr>
          <p:nvPr>
            <p:ph type="subTitle" idx="7"/>
          </p:nvPr>
        </p:nvSpPr>
        <p:spPr>
          <a:xfrm>
            <a:off x="3647150" y="3315100"/>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803" name="Google Shape;1803;p150"/>
          <p:cNvSpPr txBox="1">
            <a:spLocks noGrp="1"/>
          </p:cNvSpPr>
          <p:nvPr>
            <p:ph type="subTitle" idx="8"/>
          </p:nvPr>
        </p:nvSpPr>
        <p:spPr>
          <a:xfrm>
            <a:off x="6427850" y="3315100"/>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804" name="Google Shape;1804;p150"/>
          <p:cNvSpPr txBox="1">
            <a:spLocks noGrp="1"/>
          </p:cNvSpPr>
          <p:nvPr>
            <p:ph type="title" idx="9" hasCustomPrompt="1"/>
          </p:nvPr>
        </p:nvSpPr>
        <p:spPr>
          <a:xfrm>
            <a:off x="2784022" y="1521800"/>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1805" name="Google Shape;1805;p150"/>
          <p:cNvSpPr txBox="1">
            <a:spLocks noGrp="1"/>
          </p:cNvSpPr>
          <p:nvPr>
            <p:ph type="title" idx="13" hasCustomPrompt="1"/>
          </p:nvPr>
        </p:nvSpPr>
        <p:spPr>
          <a:xfrm>
            <a:off x="5560547" y="1521800"/>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1806" name="Google Shape;1806;p150"/>
          <p:cNvSpPr txBox="1">
            <a:spLocks noGrp="1"/>
          </p:cNvSpPr>
          <p:nvPr>
            <p:ph type="title" idx="14" hasCustomPrompt="1"/>
          </p:nvPr>
        </p:nvSpPr>
        <p:spPr>
          <a:xfrm>
            <a:off x="2784022" y="2927212"/>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1807" name="Google Shape;1807;p150"/>
          <p:cNvSpPr txBox="1">
            <a:spLocks noGrp="1"/>
          </p:cNvSpPr>
          <p:nvPr>
            <p:ph type="title" idx="15" hasCustomPrompt="1"/>
          </p:nvPr>
        </p:nvSpPr>
        <p:spPr>
          <a:xfrm>
            <a:off x="5560547" y="2927212"/>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808"/>
        <p:cNvGrpSpPr/>
        <p:nvPr/>
      </p:nvGrpSpPr>
      <p:grpSpPr>
        <a:xfrm>
          <a:off x="0" y="0"/>
          <a:ext cx="0" cy="0"/>
          <a:chOff x="0" y="0"/>
          <a:chExt cx="0" cy="0"/>
        </a:xfrm>
      </p:grpSpPr>
      <p:sp>
        <p:nvSpPr>
          <p:cNvPr id="1809" name="Google Shape;1809;p151"/>
          <p:cNvSpPr txBox="1">
            <a:spLocks noGrp="1"/>
          </p:cNvSpPr>
          <p:nvPr>
            <p:ph type="title"/>
          </p:nvPr>
        </p:nvSpPr>
        <p:spPr>
          <a:xfrm flipH="1">
            <a:off x="4999675" y="2981550"/>
            <a:ext cx="34311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800"/>
              <a:buNone/>
              <a:defRPr sz="20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1810" name="Google Shape;1810;p151"/>
          <p:cNvSpPr txBox="1">
            <a:spLocks noGrp="1"/>
          </p:cNvSpPr>
          <p:nvPr>
            <p:ph type="subTitle" idx="1"/>
          </p:nvPr>
        </p:nvSpPr>
        <p:spPr>
          <a:xfrm flipH="1">
            <a:off x="4999675" y="1589250"/>
            <a:ext cx="3431100" cy="1392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20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11" name="Google Shape;1811;p151"/>
          <p:cNvSpPr/>
          <p:nvPr/>
        </p:nvSpPr>
        <p:spPr>
          <a:xfrm>
            <a:off x="8004000" y="39771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51"/>
          <p:cNvSpPr/>
          <p:nvPr/>
        </p:nvSpPr>
        <p:spPr>
          <a:xfrm>
            <a:off x="6453050" y="8285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51"/>
          <p:cNvSpPr/>
          <p:nvPr/>
        </p:nvSpPr>
        <p:spPr>
          <a:xfrm>
            <a:off x="1136200" y="42247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1814"/>
        <p:cNvGrpSpPr/>
        <p:nvPr/>
      </p:nvGrpSpPr>
      <p:grpSpPr>
        <a:xfrm>
          <a:off x="0" y="0"/>
          <a:ext cx="0" cy="0"/>
          <a:chOff x="0" y="0"/>
          <a:chExt cx="0" cy="0"/>
        </a:xfrm>
      </p:grpSpPr>
      <p:sp>
        <p:nvSpPr>
          <p:cNvPr id="1815" name="Google Shape;1815;p152"/>
          <p:cNvSpPr txBox="1">
            <a:spLocks noGrp="1"/>
          </p:cNvSpPr>
          <p:nvPr>
            <p:ph type="title"/>
          </p:nvPr>
        </p:nvSpPr>
        <p:spPr>
          <a:xfrm flipH="1">
            <a:off x="4308475" y="2334763"/>
            <a:ext cx="41223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6" name="Google Shape;1816;p152"/>
          <p:cNvSpPr txBox="1">
            <a:spLocks noGrp="1"/>
          </p:cNvSpPr>
          <p:nvPr>
            <p:ph type="subTitle" idx="1"/>
          </p:nvPr>
        </p:nvSpPr>
        <p:spPr>
          <a:xfrm flipH="1">
            <a:off x="5694475" y="3227713"/>
            <a:ext cx="2736300" cy="841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17" name="Google Shape;1817;p152"/>
          <p:cNvSpPr txBox="1">
            <a:spLocks noGrp="1"/>
          </p:cNvSpPr>
          <p:nvPr>
            <p:ph type="title" idx="2" hasCustomPrompt="1"/>
          </p:nvPr>
        </p:nvSpPr>
        <p:spPr>
          <a:xfrm flipH="1">
            <a:off x="5643775" y="1084274"/>
            <a:ext cx="2787000" cy="125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1818" name="Google Shape;1818;p152"/>
          <p:cNvSpPr/>
          <p:nvPr/>
        </p:nvSpPr>
        <p:spPr>
          <a:xfrm>
            <a:off x="565025" y="10842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52"/>
          <p:cNvSpPr/>
          <p:nvPr/>
        </p:nvSpPr>
        <p:spPr>
          <a:xfrm>
            <a:off x="7801300" y="6560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52"/>
          <p:cNvSpPr/>
          <p:nvPr/>
        </p:nvSpPr>
        <p:spPr>
          <a:xfrm>
            <a:off x="7386500" y="44508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Section header 2">
  <p:cSld name="CUSTOM_8">
    <p:spTree>
      <p:nvGrpSpPr>
        <p:cNvPr id="1" name="Shape 1821"/>
        <p:cNvGrpSpPr/>
        <p:nvPr/>
      </p:nvGrpSpPr>
      <p:grpSpPr>
        <a:xfrm>
          <a:off x="0" y="0"/>
          <a:ext cx="0" cy="0"/>
          <a:chOff x="0" y="0"/>
          <a:chExt cx="0" cy="0"/>
        </a:xfrm>
      </p:grpSpPr>
      <p:sp>
        <p:nvSpPr>
          <p:cNvPr id="1822" name="Google Shape;1822;p153"/>
          <p:cNvSpPr txBox="1">
            <a:spLocks noGrp="1"/>
          </p:cNvSpPr>
          <p:nvPr>
            <p:ph type="title"/>
          </p:nvPr>
        </p:nvSpPr>
        <p:spPr>
          <a:xfrm>
            <a:off x="713225" y="2332200"/>
            <a:ext cx="4122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23" name="Google Shape;1823;p153"/>
          <p:cNvSpPr txBox="1">
            <a:spLocks noGrp="1"/>
          </p:cNvSpPr>
          <p:nvPr>
            <p:ph type="subTitle" idx="1"/>
          </p:nvPr>
        </p:nvSpPr>
        <p:spPr>
          <a:xfrm>
            <a:off x="713225" y="3225125"/>
            <a:ext cx="27363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24" name="Google Shape;1824;p153"/>
          <p:cNvSpPr txBox="1">
            <a:spLocks noGrp="1"/>
          </p:cNvSpPr>
          <p:nvPr>
            <p:ph type="title" idx="2" hasCustomPrompt="1"/>
          </p:nvPr>
        </p:nvSpPr>
        <p:spPr>
          <a:xfrm>
            <a:off x="713225" y="1081700"/>
            <a:ext cx="2787000" cy="12504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1825" name="Google Shape;1825;p153"/>
          <p:cNvSpPr/>
          <p:nvPr/>
        </p:nvSpPr>
        <p:spPr>
          <a:xfrm>
            <a:off x="2124125" y="780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53"/>
          <p:cNvSpPr/>
          <p:nvPr/>
        </p:nvSpPr>
        <p:spPr>
          <a:xfrm>
            <a:off x="1075325" y="43927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53"/>
          <p:cNvSpPr/>
          <p:nvPr/>
        </p:nvSpPr>
        <p:spPr>
          <a:xfrm>
            <a:off x="8065200" y="780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Section header 3">
  <p:cSld name="CUSTOM_17">
    <p:spTree>
      <p:nvGrpSpPr>
        <p:cNvPr id="1" name="Shape 1828"/>
        <p:cNvGrpSpPr/>
        <p:nvPr/>
      </p:nvGrpSpPr>
      <p:grpSpPr>
        <a:xfrm>
          <a:off x="0" y="0"/>
          <a:ext cx="0" cy="0"/>
          <a:chOff x="0" y="0"/>
          <a:chExt cx="0" cy="0"/>
        </a:xfrm>
      </p:grpSpPr>
      <p:sp>
        <p:nvSpPr>
          <p:cNvPr id="1829" name="Google Shape;1829;p154"/>
          <p:cNvSpPr txBox="1">
            <a:spLocks noGrp="1"/>
          </p:cNvSpPr>
          <p:nvPr>
            <p:ph type="title"/>
          </p:nvPr>
        </p:nvSpPr>
        <p:spPr>
          <a:xfrm flipH="1">
            <a:off x="4308475" y="2413800"/>
            <a:ext cx="41223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30" name="Google Shape;1830;p154"/>
          <p:cNvSpPr txBox="1">
            <a:spLocks noGrp="1"/>
          </p:cNvSpPr>
          <p:nvPr>
            <p:ph type="subTitle" idx="1"/>
          </p:nvPr>
        </p:nvSpPr>
        <p:spPr>
          <a:xfrm flipH="1">
            <a:off x="5694475" y="3317010"/>
            <a:ext cx="2736300" cy="683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31" name="Google Shape;1831;p154"/>
          <p:cNvSpPr txBox="1">
            <a:spLocks noGrp="1"/>
          </p:cNvSpPr>
          <p:nvPr>
            <p:ph type="title" idx="2" hasCustomPrompt="1"/>
          </p:nvPr>
        </p:nvSpPr>
        <p:spPr>
          <a:xfrm flipH="1">
            <a:off x="5643775" y="1163300"/>
            <a:ext cx="2787000" cy="125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1832" name="Google Shape;1832;p154"/>
          <p:cNvSpPr/>
          <p:nvPr/>
        </p:nvSpPr>
        <p:spPr>
          <a:xfrm>
            <a:off x="270025" y="22747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54"/>
          <p:cNvSpPr/>
          <p:nvPr/>
        </p:nvSpPr>
        <p:spPr>
          <a:xfrm>
            <a:off x="7855325" y="4743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54"/>
          <p:cNvSpPr/>
          <p:nvPr/>
        </p:nvSpPr>
        <p:spPr>
          <a:xfrm>
            <a:off x="6988350" y="44509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7"/>
        <p:cNvGrpSpPr/>
        <p:nvPr/>
      </p:nvGrpSpPr>
      <p:grpSpPr>
        <a:xfrm>
          <a:off x="0" y="0"/>
          <a:ext cx="0" cy="0"/>
          <a:chOff x="0" y="0"/>
          <a:chExt cx="0" cy="0"/>
        </a:xfrm>
      </p:grpSpPr>
      <p:sp>
        <p:nvSpPr>
          <p:cNvPr id="148" name="Google Shape;148;p17"/>
          <p:cNvSpPr txBox="1">
            <a:spLocks noGrp="1"/>
          </p:cNvSpPr>
          <p:nvPr>
            <p:ph type="title"/>
          </p:nvPr>
        </p:nvSpPr>
        <p:spPr>
          <a:xfrm>
            <a:off x="713225" y="2332200"/>
            <a:ext cx="4122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9" name="Google Shape;149;p17"/>
          <p:cNvSpPr txBox="1">
            <a:spLocks noGrp="1"/>
          </p:cNvSpPr>
          <p:nvPr>
            <p:ph type="subTitle" idx="1"/>
          </p:nvPr>
        </p:nvSpPr>
        <p:spPr>
          <a:xfrm>
            <a:off x="713225" y="3230275"/>
            <a:ext cx="27363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0" name="Google Shape;150;p17"/>
          <p:cNvSpPr txBox="1">
            <a:spLocks noGrp="1"/>
          </p:cNvSpPr>
          <p:nvPr>
            <p:ph type="title" idx="2" hasCustomPrompt="1"/>
          </p:nvPr>
        </p:nvSpPr>
        <p:spPr>
          <a:xfrm>
            <a:off x="713225" y="1081700"/>
            <a:ext cx="2787000" cy="12504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151" name="Google Shape;151;p17"/>
          <p:cNvSpPr/>
          <p:nvPr/>
        </p:nvSpPr>
        <p:spPr>
          <a:xfrm>
            <a:off x="7469363" y="4321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534650"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520225" y="43257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Numbers and text ">
  <p:cSld name="CUSTOM_13">
    <p:spTree>
      <p:nvGrpSpPr>
        <p:cNvPr id="1" name="Shape 1835"/>
        <p:cNvGrpSpPr/>
        <p:nvPr/>
      </p:nvGrpSpPr>
      <p:grpSpPr>
        <a:xfrm>
          <a:off x="0" y="0"/>
          <a:ext cx="0" cy="0"/>
          <a:chOff x="0" y="0"/>
          <a:chExt cx="0" cy="0"/>
        </a:xfrm>
      </p:grpSpPr>
      <p:sp>
        <p:nvSpPr>
          <p:cNvPr id="1836" name="Google Shape;1836;p155"/>
          <p:cNvSpPr txBox="1">
            <a:spLocks noGrp="1"/>
          </p:cNvSpPr>
          <p:nvPr>
            <p:ph type="subTitle" idx="1"/>
          </p:nvPr>
        </p:nvSpPr>
        <p:spPr>
          <a:xfrm>
            <a:off x="4645375" y="1445758"/>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837" name="Google Shape;1837;p155"/>
          <p:cNvSpPr txBox="1">
            <a:spLocks noGrp="1"/>
          </p:cNvSpPr>
          <p:nvPr>
            <p:ph type="title" hasCustomPrompt="1"/>
          </p:nvPr>
        </p:nvSpPr>
        <p:spPr>
          <a:xfrm>
            <a:off x="4645375" y="816900"/>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838" name="Google Shape;1838;p155"/>
          <p:cNvSpPr txBox="1">
            <a:spLocks noGrp="1"/>
          </p:cNvSpPr>
          <p:nvPr>
            <p:ph type="subTitle" idx="2"/>
          </p:nvPr>
        </p:nvSpPr>
        <p:spPr>
          <a:xfrm>
            <a:off x="4645375" y="2655479"/>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839" name="Google Shape;1839;p155"/>
          <p:cNvSpPr txBox="1">
            <a:spLocks noGrp="1"/>
          </p:cNvSpPr>
          <p:nvPr>
            <p:ph type="title" idx="3" hasCustomPrompt="1"/>
          </p:nvPr>
        </p:nvSpPr>
        <p:spPr>
          <a:xfrm>
            <a:off x="4645375" y="2026591"/>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840" name="Google Shape;1840;p155"/>
          <p:cNvSpPr txBox="1">
            <a:spLocks noGrp="1"/>
          </p:cNvSpPr>
          <p:nvPr>
            <p:ph type="subTitle" idx="4"/>
          </p:nvPr>
        </p:nvSpPr>
        <p:spPr>
          <a:xfrm>
            <a:off x="4645375" y="3865175"/>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841" name="Google Shape;1841;p155"/>
          <p:cNvSpPr txBox="1">
            <a:spLocks noGrp="1"/>
          </p:cNvSpPr>
          <p:nvPr>
            <p:ph type="title" idx="5" hasCustomPrompt="1"/>
          </p:nvPr>
        </p:nvSpPr>
        <p:spPr>
          <a:xfrm>
            <a:off x="4645375" y="3236318"/>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grpSp>
        <p:nvGrpSpPr>
          <p:cNvPr id="1842" name="Google Shape;1842;p155"/>
          <p:cNvGrpSpPr/>
          <p:nvPr/>
        </p:nvGrpSpPr>
        <p:grpSpPr>
          <a:xfrm>
            <a:off x="2934738" y="408613"/>
            <a:ext cx="919525" cy="280075"/>
            <a:chOff x="3021700" y="595375"/>
            <a:chExt cx="919525" cy="280075"/>
          </a:xfrm>
        </p:grpSpPr>
        <p:sp>
          <p:nvSpPr>
            <p:cNvPr id="1843" name="Google Shape;1843;p155"/>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55"/>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55"/>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55"/>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55"/>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55"/>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55"/>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55"/>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55"/>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55"/>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55"/>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4" name="Google Shape;1854;p155"/>
          <p:cNvSpPr/>
          <p:nvPr/>
        </p:nvSpPr>
        <p:spPr>
          <a:xfrm>
            <a:off x="7136450" y="46316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55"/>
          <p:cNvSpPr/>
          <p:nvPr/>
        </p:nvSpPr>
        <p:spPr>
          <a:xfrm>
            <a:off x="7995500" y="3105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1856"/>
        <p:cNvGrpSpPr/>
        <p:nvPr/>
      </p:nvGrpSpPr>
      <p:grpSpPr>
        <a:xfrm>
          <a:off x="0" y="0"/>
          <a:ext cx="0" cy="0"/>
          <a:chOff x="0" y="0"/>
          <a:chExt cx="0" cy="0"/>
        </a:xfrm>
      </p:grpSpPr>
      <p:sp>
        <p:nvSpPr>
          <p:cNvPr id="1857" name="Google Shape;1857;p156"/>
          <p:cNvSpPr txBox="1">
            <a:spLocks noGrp="1"/>
          </p:cNvSpPr>
          <p:nvPr>
            <p:ph type="subTitle" idx="1"/>
          </p:nvPr>
        </p:nvSpPr>
        <p:spPr>
          <a:xfrm>
            <a:off x="713226" y="1861550"/>
            <a:ext cx="21678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58" name="Google Shape;1858;p156"/>
          <p:cNvSpPr txBox="1">
            <a:spLocks noGrp="1"/>
          </p:cNvSpPr>
          <p:nvPr>
            <p:ph type="subTitle" idx="2"/>
          </p:nvPr>
        </p:nvSpPr>
        <p:spPr>
          <a:xfrm>
            <a:off x="6262975" y="3125475"/>
            <a:ext cx="2167800" cy="454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59" name="Google Shape;1859;p156"/>
          <p:cNvSpPr txBox="1">
            <a:spLocks noGrp="1"/>
          </p:cNvSpPr>
          <p:nvPr>
            <p:ph type="subTitle" idx="3"/>
          </p:nvPr>
        </p:nvSpPr>
        <p:spPr>
          <a:xfrm>
            <a:off x="713225" y="2329288"/>
            <a:ext cx="2167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860" name="Google Shape;1860;p156"/>
          <p:cNvSpPr txBox="1">
            <a:spLocks noGrp="1"/>
          </p:cNvSpPr>
          <p:nvPr>
            <p:ph type="subTitle" idx="4"/>
          </p:nvPr>
        </p:nvSpPr>
        <p:spPr>
          <a:xfrm>
            <a:off x="6262975" y="3593213"/>
            <a:ext cx="21678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861" name="Google Shape;1861;p156"/>
          <p:cNvSpPr txBox="1">
            <a:spLocks noGrp="1"/>
          </p:cNvSpPr>
          <p:nvPr>
            <p:ph type="title" hasCustomPrompt="1"/>
          </p:nvPr>
        </p:nvSpPr>
        <p:spPr>
          <a:xfrm>
            <a:off x="713224" y="1436988"/>
            <a:ext cx="21678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862" name="Google Shape;1862;p156"/>
          <p:cNvSpPr txBox="1">
            <a:spLocks noGrp="1"/>
          </p:cNvSpPr>
          <p:nvPr>
            <p:ph type="title" idx="5" hasCustomPrompt="1"/>
          </p:nvPr>
        </p:nvSpPr>
        <p:spPr>
          <a:xfrm>
            <a:off x="6262963" y="2710288"/>
            <a:ext cx="2167800" cy="41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863" name="Google Shape;1863;p156"/>
          <p:cNvSpPr txBox="1">
            <a:spLocks noGrp="1"/>
          </p:cNvSpPr>
          <p:nvPr>
            <p:ph type="title" idx="6"/>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64" name="Google Shape;1864;p156"/>
          <p:cNvSpPr/>
          <p:nvPr/>
        </p:nvSpPr>
        <p:spPr>
          <a:xfrm>
            <a:off x="1329700" y="42441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65" name="Google Shape;1865;p156"/>
          <p:cNvSpPr/>
          <p:nvPr/>
        </p:nvSpPr>
        <p:spPr>
          <a:xfrm>
            <a:off x="-560925" y="32313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66" name="Google Shape;1866;p156"/>
          <p:cNvSpPr/>
          <p:nvPr/>
        </p:nvSpPr>
        <p:spPr>
          <a:xfrm>
            <a:off x="8062925" y="7165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67" name="Google Shape;1867;p156"/>
          <p:cNvSpPr/>
          <p:nvPr/>
        </p:nvSpPr>
        <p:spPr>
          <a:xfrm>
            <a:off x="5968125" y="45251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868"/>
        <p:cNvGrpSpPr/>
        <p:nvPr/>
      </p:nvGrpSpPr>
      <p:grpSpPr>
        <a:xfrm>
          <a:off x="0" y="0"/>
          <a:ext cx="0" cy="0"/>
          <a:chOff x="0" y="0"/>
          <a:chExt cx="0" cy="0"/>
        </a:xfrm>
      </p:grpSpPr>
      <p:sp>
        <p:nvSpPr>
          <p:cNvPr id="1869" name="Google Shape;1869;p157"/>
          <p:cNvSpPr txBox="1">
            <a:spLocks noGrp="1"/>
          </p:cNvSpPr>
          <p:nvPr>
            <p:ph type="title"/>
          </p:nvPr>
        </p:nvSpPr>
        <p:spPr>
          <a:xfrm>
            <a:off x="4630175" y="445025"/>
            <a:ext cx="3800400" cy="102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0" name="Google Shape;1870;p157"/>
          <p:cNvSpPr txBox="1">
            <a:spLocks noGrp="1"/>
          </p:cNvSpPr>
          <p:nvPr>
            <p:ph type="subTitle" idx="1"/>
          </p:nvPr>
        </p:nvSpPr>
        <p:spPr>
          <a:xfrm>
            <a:off x="4630175" y="1706925"/>
            <a:ext cx="3800400" cy="2327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a:buChar char="●"/>
              <a:defRPr sz="1600"/>
            </a:lvl1pPr>
            <a:lvl2pPr lvl="1" rtl="0">
              <a:spcBef>
                <a:spcPts val="0"/>
              </a:spcBef>
              <a:spcAft>
                <a:spcPts val="0"/>
              </a:spcAft>
              <a:buClr>
                <a:schemeClr val="lt1"/>
              </a:buClr>
              <a:buSzPts val="1600"/>
              <a:buFont typeface="Nunito"/>
              <a:buChar char="○"/>
              <a:defRPr/>
            </a:lvl2pPr>
            <a:lvl3pPr lvl="2" rtl="0">
              <a:spcBef>
                <a:spcPts val="0"/>
              </a:spcBef>
              <a:spcAft>
                <a:spcPts val="0"/>
              </a:spcAft>
              <a:buClr>
                <a:schemeClr val="lt1"/>
              </a:buClr>
              <a:buSzPts val="1600"/>
              <a:buFont typeface="Nunito"/>
              <a:buChar char="■"/>
              <a:defRPr/>
            </a:lvl3pPr>
            <a:lvl4pPr lvl="3" rtl="0">
              <a:spcBef>
                <a:spcPts val="0"/>
              </a:spcBef>
              <a:spcAft>
                <a:spcPts val="0"/>
              </a:spcAft>
              <a:buClr>
                <a:schemeClr val="lt1"/>
              </a:buClr>
              <a:buSzPts val="1600"/>
              <a:buFont typeface="Nunito"/>
              <a:buChar char="●"/>
              <a:defRPr/>
            </a:lvl4pPr>
            <a:lvl5pPr lvl="4" rtl="0">
              <a:spcBef>
                <a:spcPts val="0"/>
              </a:spcBef>
              <a:spcAft>
                <a:spcPts val="0"/>
              </a:spcAft>
              <a:buClr>
                <a:schemeClr val="lt1"/>
              </a:buClr>
              <a:buSzPts val="1600"/>
              <a:buFont typeface="Nunito"/>
              <a:buChar char="○"/>
              <a:defRPr/>
            </a:lvl5pPr>
            <a:lvl6pPr lvl="5" rtl="0">
              <a:spcBef>
                <a:spcPts val="0"/>
              </a:spcBef>
              <a:spcAft>
                <a:spcPts val="0"/>
              </a:spcAft>
              <a:buClr>
                <a:schemeClr val="lt1"/>
              </a:buClr>
              <a:buSzPts val="1600"/>
              <a:buFont typeface="Nunito"/>
              <a:buChar char="■"/>
              <a:defRPr/>
            </a:lvl6pPr>
            <a:lvl7pPr lvl="6" rtl="0">
              <a:spcBef>
                <a:spcPts val="0"/>
              </a:spcBef>
              <a:spcAft>
                <a:spcPts val="0"/>
              </a:spcAft>
              <a:buClr>
                <a:schemeClr val="lt1"/>
              </a:buClr>
              <a:buSzPts val="1600"/>
              <a:buFont typeface="Nunito"/>
              <a:buChar char="●"/>
              <a:defRPr/>
            </a:lvl7pPr>
            <a:lvl8pPr lvl="7" rtl="0">
              <a:spcBef>
                <a:spcPts val="0"/>
              </a:spcBef>
              <a:spcAft>
                <a:spcPts val="0"/>
              </a:spcAft>
              <a:buClr>
                <a:schemeClr val="lt1"/>
              </a:buClr>
              <a:buSzPts val="1600"/>
              <a:buFont typeface="Nunito"/>
              <a:buChar char="○"/>
              <a:defRPr/>
            </a:lvl8pPr>
            <a:lvl9pPr lvl="8" rtl="0">
              <a:spcBef>
                <a:spcPts val="0"/>
              </a:spcBef>
              <a:spcAft>
                <a:spcPts val="0"/>
              </a:spcAft>
              <a:buClr>
                <a:schemeClr val="lt1"/>
              </a:buClr>
              <a:buSzPts val="1600"/>
              <a:buFont typeface="Nunito"/>
              <a:buChar char="■"/>
              <a:defRPr/>
            </a:lvl9pPr>
          </a:lstStyle>
          <a:p>
            <a:endParaRPr/>
          </a:p>
        </p:txBody>
      </p:sp>
      <p:grpSp>
        <p:nvGrpSpPr>
          <p:cNvPr id="1871" name="Google Shape;1871;p157"/>
          <p:cNvGrpSpPr/>
          <p:nvPr/>
        </p:nvGrpSpPr>
        <p:grpSpPr>
          <a:xfrm>
            <a:off x="4745800" y="4458488"/>
            <a:ext cx="919525" cy="280075"/>
            <a:chOff x="3021700" y="595375"/>
            <a:chExt cx="919525" cy="280075"/>
          </a:xfrm>
        </p:grpSpPr>
        <p:sp>
          <p:nvSpPr>
            <p:cNvPr id="1872" name="Google Shape;1872;p157"/>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57"/>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57"/>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57"/>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57"/>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57"/>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57"/>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57"/>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57"/>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57"/>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57"/>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157"/>
          <p:cNvSpPr/>
          <p:nvPr/>
        </p:nvSpPr>
        <p:spPr>
          <a:xfrm>
            <a:off x="7899313" y="43727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57"/>
          <p:cNvSpPr/>
          <p:nvPr/>
        </p:nvSpPr>
        <p:spPr>
          <a:xfrm>
            <a:off x="986525" y="6775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and text">
  <p:cSld name="CUSTOM_21">
    <p:spTree>
      <p:nvGrpSpPr>
        <p:cNvPr id="1" name="Shape 1885"/>
        <p:cNvGrpSpPr/>
        <p:nvPr/>
      </p:nvGrpSpPr>
      <p:grpSpPr>
        <a:xfrm>
          <a:off x="0" y="0"/>
          <a:ext cx="0" cy="0"/>
          <a:chOff x="0" y="0"/>
          <a:chExt cx="0" cy="0"/>
        </a:xfrm>
      </p:grpSpPr>
      <p:sp>
        <p:nvSpPr>
          <p:cNvPr id="1886" name="Google Shape;1886;p158"/>
          <p:cNvSpPr/>
          <p:nvPr/>
        </p:nvSpPr>
        <p:spPr>
          <a:xfrm flipH="1">
            <a:off x="4800600" y="34636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87" name="Google Shape;1887;p158"/>
          <p:cNvSpPr/>
          <p:nvPr/>
        </p:nvSpPr>
        <p:spPr>
          <a:xfrm flipH="1">
            <a:off x="7335400" y="-4821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888" name="Google Shape;1888;p158"/>
          <p:cNvGrpSpPr/>
          <p:nvPr/>
        </p:nvGrpSpPr>
        <p:grpSpPr>
          <a:xfrm>
            <a:off x="525038" y="4255225"/>
            <a:ext cx="919525" cy="280075"/>
            <a:chOff x="3021700" y="595375"/>
            <a:chExt cx="919525" cy="280075"/>
          </a:xfrm>
        </p:grpSpPr>
        <p:sp>
          <p:nvSpPr>
            <p:cNvPr id="1889" name="Google Shape;1889;p158"/>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58"/>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58"/>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58"/>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58"/>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58"/>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58"/>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58"/>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58"/>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58"/>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58"/>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0" name="Google Shape;1900;p158"/>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1" name="Google Shape;1901;p158"/>
          <p:cNvSpPr txBox="1">
            <a:spLocks noGrp="1"/>
          </p:cNvSpPr>
          <p:nvPr>
            <p:ph type="subTitle" idx="1"/>
          </p:nvPr>
        </p:nvSpPr>
        <p:spPr>
          <a:xfrm>
            <a:off x="5127125" y="1989450"/>
            <a:ext cx="3303600" cy="116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text 1">
  <p:cSld name="CUSTOM_22">
    <p:spTree>
      <p:nvGrpSpPr>
        <p:cNvPr id="1" name="Shape 1902"/>
        <p:cNvGrpSpPr/>
        <p:nvPr/>
      </p:nvGrpSpPr>
      <p:grpSpPr>
        <a:xfrm>
          <a:off x="0" y="0"/>
          <a:ext cx="0" cy="0"/>
          <a:chOff x="0" y="0"/>
          <a:chExt cx="0" cy="0"/>
        </a:xfrm>
      </p:grpSpPr>
      <p:sp>
        <p:nvSpPr>
          <p:cNvPr id="1903" name="Google Shape;1903;p159"/>
          <p:cNvSpPr/>
          <p:nvPr/>
        </p:nvSpPr>
        <p:spPr>
          <a:xfrm flipH="1">
            <a:off x="2050638" y="348305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04" name="Google Shape;1904;p159"/>
          <p:cNvSpPr/>
          <p:nvPr/>
        </p:nvSpPr>
        <p:spPr>
          <a:xfrm flipH="1">
            <a:off x="7787125" y="15768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05" name="Google Shape;1905;p159"/>
          <p:cNvSpPr/>
          <p:nvPr/>
        </p:nvSpPr>
        <p:spPr>
          <a:xfrm flipH="1">
            <a:off x="7787125" y="8240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59"/>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7" name="Google Shape;1907;p159"/>
          <p:cNvSpPr txBox="1">
            <a:spLocks noGrp="1"/>
          </p:cNvSpPr>
          <p:nvPr>
            <p:ph type="subTitle" idx="1"/>
          </p:nvPr>
        </p:nvSpPr>
        <p:spPr>
          <a:xfrm>
            <a:off x="713225" y="1989450"/>
            <a:ext cx="3303600" cy="116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text 2">
  <p:cSld name="CUSTOM_23">
    <p:spTree>
      <p:nvGrpSpPr>
        <p:cNvPr id="1" name="Shape 1908"/>
        <p:cNvGrpSpPr/>
        <p:nvPr/>
      </p:nvGrpSpPr>
      <p:grpSpPr>
        <a:xfrm>
          <a:off x="0" y="0"/>
          <a:ext cx="0" cy="0"/>
          <a:chOff x="0" y="0"/>
          <a:chExt cx="0" cy="0"/>
        </a:xfrm>
      </p:grpSpPr>
      <p:sp>
        <p:nvSpPr>
          <p:cNvPr id="1909" name="Google Shape;1909;p160"/>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0" name="Google Shape;1910;p160"/>
          <p:cNvSpPr txBox="1">
            <a:spLocks noGrp="1"/>
          </p:cNvSpPr>
          <p:nvPr>
            <p:ph type="subTitle" idx="1"/>
          </p:nvPr>
        </p:nvSpPr>
        <p:spPr>
          <a:xfrm>
            <a:off x="5127125" y="1989450"/>
            <a:ext cx="3303600" cy="116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1" name="Google Shape;1911;p160"/>
          <p:cNvSpPr/>
          <p:nvPr/>
        </p:nvSpPr>
        <p:spPr>
          <a:xfrm flipH="1">
            <a:off x="-851875" y="1576800"/>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12" name="Google Shape;1912;p160"/>
          <p:cNvSpPr/>
          <p:nvPr/>
        </p:nvSpPr>
        <p:spPr>
          <a:xfrm flipH="1">
            <a:off x="4573075" y="350995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13" name="Google Shape;1913;p160"/>
          <p:cNvSpPr/>
          <p:nvPr/>
        </p:nvSpPr>
        <p:spPr>
          <a:xfrm flipH="1">
            <a:off x="575425" y="742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60"/>
          <p:cNvSpPr/>
          <p:nvPr/>
        </p:nvSpPr>
        <p:spPr>
          <a:xfrm flipH="1">
            <a:off x="1392700" y="4285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60"/>
          <p:cNvSpPr/>
          <p:nvPr/>
        </p:nvSpPr>
        <p:spPr>
          <a:xfrm flipH="1">
            <a:off x="7941100" y="4001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text 3">
  <p:cSld name="CUSTOM_25">
    <p:spTree>
      <p:nvGrpSpPr>
        <p:cNvPr id="1" name="Shape 1916"/>
        <p:cNvGrpSpPr/>
        <p:nvPr/>
      </p:nvGrpSpPr>
      <p:grpSpPr>
        <a:xfrm>
          <a:off x="0" y="0"/>
          <a:ext cx="0" cy="0"/>
          <a:chOff x="0" y="0"/>
          <a:chExt cx="0" cy="0"/>
        </a:xfrm>
      </p:grpSpPr>
      <p:sp>
        <p:nvSpPr>
          <p:cNvPr id="1917" name="Google Shape;1917;p161"/>
          <p:cNvSpPr/>
          <p:nvPr/>
        </p:nvSpPr>
        <p:spPr>
          <a:xfrm>
            <a:off x="4004800" y="36978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918" name="Google Shape;1918;p161"/>
          <p:cNvGrpSpPr/>
          <p:nvPr/>
        </p:nvGrpSpPr>
        <p:grpSpPr>
          <a:xfrm>
            <a:off x="7644713" y="1815738"/>
            <a:ext cx="919525" cy="280075"/>
            <a:chOff x="3021700" y="595375"/>
            <a:chExt cx="919525" cy="280075"/>
          </a:xfrm>
        </p:grpSpPr>
        <p:sp>
          <p:nvSpPr>
            <p:cNvPr id="1919" name="Google Shape;1919;p161"/>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61"/>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61"/>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61"/>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61"/>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61"/>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61"/>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61"/>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61"/>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61"/>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61"/>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0" name="Google Shape;1930;p161"/>
          <p:cNvSpPr/>
          <p:nvPr/>
        </p:nvSpPr>
        <p:spPr>
          <a:xfrm>
            <a:off x="564688" y="42080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61"/>
          <p:cNvSpPr/>
          <p:nvPr/>
        </p:nvSpPr>
        <p:spPr>
          <a:xfrm>
            <a:off x="5830650" y="-9956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32" name="Google Shape;1932;p161"/>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3" name="Google Shape;1933;p161"/>
          <p:cNvSpPr txBox="1">
            <a:spLocks noGrp="1"/>
          </p:cNvSpPr>
          <p:nvPr>
            <p:ph type="subTitle" idx="1"/>
          </p:nvPr>
        </p:nvSpPr>
        <p:spPr>
          <a:xfrm>
            <a:off x="713225" y="1152475"/>
            <a:ext cx="3858900" cy="344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and text 4">
  <p:cSld name="CUSTOM_30">
    <p:spTree>
      <p:nvGrpSpPr>
        <p:cNvPr id="1" name="Shape 1934"/>
        <p:cNvGrpSpPr/>
        <p:nvPr/>
      </p:nvGrpSpPr>
      <p:grpSpPr>
        <a:xfrm>
          <a:off x="0" y="0"/>
          <a:ext cx="0" cy="0"/>
          <a:chOff x="0" y="0"/>
          <a:chExt cx="0" cy="0"/>
        </a:xfrm>
      </p:grpSpPr>
      <p:sp>
        <p:nvSpPr>
          <p:cNvPr id="1935" name="Google Shape;1935;p162"/>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6" name="Google Shape;1936;p162"/>
          <p:cNvSpPr txBox="1">
            <a:spLocks noGrp="1"/>
          </p:cNvSpPr>
          <p:nvPr>
            <p:ph type="subTitle" idx="1"/>
          </p:nvPr>
        </p:nvSpPr>
        <p:spPr>
          <a:xfrm>
            <a:off x="713225" y="1152475"/>
            <a:ext cx="3858900" cy="344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37" name="Google Shape;1937;p162"/>
          <p:cNvSpPr/>
          <p:nvPr/>
        </p:nvSpPr>
        <p:spPr>
          <a:xfrm>
            <a:off x="5446875" y="34999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38" name="Google Shape;1938;p162"/>
          <p:cNvSpPr/>
          <p:nvPr/>
        </p:nvSpPr>
        <p:spPr>
          <a:xfrm>
            <a:off x="7743975" y="10139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39" name="Google Shape;1939;p162"/>
          <p:cNvSpPr/>
          <p:nvPr/>
        </p:nvSpPr>
        <p:spPr>
          <a:xfrm>
            <a:off x="4177625" y="45994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62"/>
          <p:cNvSpPr/>
          <p:nvPr/>
        </p:nvSpPr>
        <p:spPr>
          <a:xfrm>
            <a:off x="7595450" y="8240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941"/>
        <p:cNvGrpSpPr/>
        <p:nvPr/>
      </p:nvGrpSpPr>
      <p:grpSpPr>
        <a:xfrm>
          <a:off x="0" y="0"/>
          <a:ext cx="0" cy="0"/>
          <a:chOff x="0" y="0"/>
          <a:chExt cx="0" cy="0"/>
        </a:xfrm>
      </p:grpSpPr>
      <p:sp>
        <p:nvSpPr>
          <p:cNvPr id="1942" name="Google Shape;1942;p163"/>
          <p:cNvSpPr/>
          <p:nvPr/>
        </p:nvSpPr>
        <p:spPr>
          <a:xfrm>
            <a:off x="7410025" y="-6591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v</a:t>
            </a:r>
            <a:endParaRPr>
              <a:solidFill>
                <a:schemeClr val="dk1"/>
              </a:solidFill>
            </a:endParaRPr>
          </a:p>
        </p:txBody>
      </p:sp>
      <p:sp>
        <p:nvSpPr>
          <p:cNvPr id="1943" name="Google Shape;1943;p163"/>
          <p:cNvSpPr/>
          <p:nvPr/>
        </p:nvSpPr>
        <p:spPr>
          <a:xfrm>
            <a:off x="273575" y="425535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v</a:t>
            </a:r>
            <a:endParaRPr>
              <a:solidFill>
                <a:schemeClr val="dk1"/>
              </a:solidFill>
            </a:endParaRPr>
          </a:p>
        </p:txBody>
      </p:sp>
      <p:sp>
        <p:nvSpPr>
          <p:cNvPr id="1944" name="Google Shape;1944;p163"/>
          <p:cNvSpPr/>
          <p:nvPr/>
        </p:nvSpPr>
        <p:spPr>
          <a:xfrm>
            <a:off x="640725" y="852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63"/>
          <p:cNvSpPr/>
          <p:nvPr/>
        </p:nvSpPr>
        <p:spPr>
          <a:xfrm>
            <a:off x="4179313" y="46770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63"/>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947"/>
        <p:cNvGrpSpPr/>
        <p:nvPr/>
      </p:nvGrpSpPr>
      <p:grpSpPr>
        <a:xfrm>
          <a:off x="0" y="0"/>
          <a:ext cx="0" cy="0"/>
          <a:chOff x="0" y="0"/>
          <a:chExt cx="0" cy="0"/>
        </a:xfrm>
      </p:grpSpPr>
      <p:sp>
        <p:nvSpPr>
          <p:cNvPr id="1948" name="Google Shape;1948;p164"/>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49" name="Google Shape;1949;p164"/>
          <p:cNvGrpSpPr/>
          <p:nvPr/>
        </p:nvGrpSpPr>
        <p:grpSpPr>
          <a:xfrm>
            <a:off x="5622875" y="4238800"/>
            <a:ext cx="919525" cy="280075"/>
            <a:chOff x="3021700" y="595375"/>
            <a:chExt cx="919525" cy="280075"/>
          </a:xfrm>
        </p:grpSpPr>
        <p:sp>
          <p:nvSpPr>
            <p:cNvPr id="1950" name="Google Shape;1950;p164"/>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64"/>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64"/>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64"/>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64"/>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64"/>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64"/>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64"/>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64"/>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64"/>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64"/>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1" name="Google Shape;1961;p164"/>
          <p:cNvSpPr/>
          <p:nvPr/>
        </p:nvSpPr>
        <p:spPr>
          <a:xfrm>
            <a:off x="440850" y="4401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64"/>
          <p:cNvSpPr/>
          <p:nvPr/>
        </p:nvSpPr>
        <p:spPr>
          <a:xfrm>
            <a:off x="2860075" y="445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4"/>
        <p:cNvGrpSpPr/>
        <p:nvPr/>
      </p:nvGrpSpPr>
      <p:grpSpPr>
        <a:xfrm>
          <a:off x="0" y="0"/>
          <a:ext cx="0" cy="0"/>
          <a:chOff x="0" y="0"/>
          <a:chExt cx="0" cy="0"/>
        </a:xfrm>
      </p:grpSpPr>
      <p:sp>
        <p:nvSpPr>
          <p:cNvPr id="155" name="Google Shape;155;p18"/>
          <p:cNvSpPr/>
          <p:nvPr/>
        </p:nvSpPr>
        <p:spPr>
          <a:xfrm>
            <a:off x="8150918" y="1735325"/>
            <a:ext cx="2217300" cy="20043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18"/>
          <p:cNvGrpSpPr/>
          <p:nvPr/>
        </p:nvGrpSpPr>
        <p:grpSpPr>
          <a:xfrm>
            <a:off x="253463" y="3545075"/>
            <a:ext cx="919525" cy="280075"/>
            <a:chOff x="3021700" y="595375"/>
            <a:chExt cx="919525" cy="280075"/>
          </a:xfrm>
        </p:grpSpPr>
        <p:sp>
          <p:nvSpPr>
            <p:cNvPr id="157" name="Google Shape;157;p18"/>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8"/>
          <p:cNvSpPr/>
          <p:nvPr/>
        </p:nvSpPr>
        <p:spPr>
          <a:xfrm>
            <a:off x="8356513"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170" name="Google Shape;170;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only 3">
  <p:cSld name="CUSTOM_10">
    <p:spTree>
      <p:nvGrpSpPr>
        <p:cNvPr id="1" name="Shape 1963"/>
        <p:cNvGrpSpPr/>
        <p:nvPr/>
      </p:nvGrpSpPr>
      <p:grpSpPr>
        <a:xfrm>
          <a:off x="0" y="0"/>
          <a:ext cx="0" cy="0"/>
          <a:chOff x="0" y="0"/>
          <a:chExt cx="0" cy="0"/>
        </a:xfrm>
      </p:grpSpPr>
      <p:sp>
        <p:nvSpPr>
          <p:cNvPr id="1964" name="Google Shape;1964;p165"/>
          <p:cNvSpPr/>
          <p:nvPr/>
        </p:nvSpPr>
        <p:spPr>
          <a:xfrm>
            <a:off x="-492400" y="-9982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65" name="Google Shape;1965;p165"/>
          <p:cNvSpPr/>
          <p:nvPr/>
        </p:nvSpPr>
        <p:spPr>
          <a:xfrm>
            <a:off x="2905775" y="41467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966" name="Google Shape;1966;p165"/>
          <p:cNvGrpSpPr/>
          <p:nvPr/>
        </p:nvGrpSpPr>
        <p:grpSpPr>
          <a:xfrm>
            <a:off x="7765250" y="991675"/>
            <a:ext cx="919525" cy="280075"/>
            <a:chOff x="3021700" y="595375"/>
            <a:chExt cx="919525" cy="280075"/>
          </a:xfrm>
        </p:grpSpPr>
        <p:sp>
          <p:nvSpPr>
            <p:cNvPr id="1967" name="Google Shape;1967;p165"/>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65"/>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65"/>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65"/>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65"/>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65"/>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65"/>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65"/>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65"/>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65"/>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65"/>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8" name="Google Shape;1978;p165"/>
          <p:cNvSpPr/>
          <p:nvPr/>
        </p:nvSpPr>
        <p:spPr>
          <a:xfrm>
            <a:off x="6897525" y="46048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65"/>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only 4">
  <p:cSld name="CUSTOM_11">
    <p:spTree>
      <p:nvGrpSpPr>
        <p:cNvPr id="1" name="Shape 1980"/>
        <p:cNvGrpSpPr/>
        <p:nvPr/>
      </p:nvGrpSpPr>
      <p:grpSpPr>
        <a:xfrm>
          <a:off x="0" y="0"/>
          <a:ext cx="0" cy="0"/>
          <a:chOff x="0" y="0"/>
          <a:chExt cx="0" cy="0"/>
        </a:xfrm>
      </p:grpSpPr>
      <p:sp>
        <p:nvSpPr>
          <p:cNvPr id="1981" name="Google Shape;1981;p166"/>
          <p:cNvSpPr/>
          <p:nvPr/>
        </p:nvSpPr>
        <p:spPr>
          <a:xfrm>
            <a:off x="-659825" y="40789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82" name="Google Shape;1982;p166"/>
          <p:cNvSpPr/>
          <p:nvPr/>
        </p:nvSpPr>
        <p:spPr>
          <a:xfrm>
            <a:off x="8037275" y="15835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983" name="Google Shape;1983;p166"/>
          <p:cNvGrpSpPr/>
          <p:nvPr/>
        </p:nvGrpSpPr>
        <p:grpSpPr>
          <a:xfrm>
            <a:off x="4112188" y="4512700"/>
            <a:ext cx="919525" cy="280075"/>
            <a:chOff x="3021700" y="595375"/>
            <a:chExt cx="919525" cy="280075"/>
          </a:xfrm>
        </p:grpSpPr>
        <p:sp>
          <p:nvSpPr>
            <p:cNvPr id="1984" name="Google Shape;1984;p166"/>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66"/>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66"/>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66"/>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66"/>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66"/>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66"/>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66"/>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66"/>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66"/>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66"/>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5" name="Google Shape;1995;p166"/>
          <p:cNvSpPr/>
          <p:nvPr/>
        </p:nvSpPr>
        <p:spPr>
          <a:xfrm>
            <a:off x="958100" y="17019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66"/>
          <p:cNvSpPr/>
          <p:nvPr/>
        </p:nvSpPr>
        <p:spPr>
          <a:xfrm>
            <a:off x="7812900" y="123953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66"/>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only 5">
  <p:cSld name="CUSTOM_12">
    <p:spTree>
      <p:nvGrpSpPr>
        <p:cNvPr id="1" name="Shape 1998"/>
        <p:cNvGrpSpPr/>
        <p:nvPr/>
      </p:nvGrpSpPr>
      <p:grpSpPr>
        <a:xfrm>
          <a:off x="0" y="0"/>
          <a:ext cx="0" cy="0"/>
          <a:chOff x="0" y="0"/>
          <a:chExt cx="0" cy="0"/>
        </a:xfrm>
      </p:grpSpPr>
      <p:sp>
        <p:nvSpPr>
          <p:cNvPr id="1999" name="Google Shape;1999;p167"/>
          <p:cNvSpPr/>
          <p:nvPr/>
        </p:nvSpPr>
        <p:spPr>
          <a:xfrm>
            <a:off x="4970650" y="38303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00" name="Google Shape;2000;p167"/>
          <p:cNvSpPr/>
          <p:nvPr/>
        </p:nvSpPr>
        <p:spPr>
          <a:xfrm>
            <a:off x="-550900" y="-566175"/>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01" name="Google Shape;2001;p167"/>
          <p:cNvSpPr/>
          <p:nvPr/>
        </p:nvSpPr>
        <p:spPr>
          <a:xfrm>
            <a:off x="2259650" y="4403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67"/>
          <p:cNvSpPr/>
          <p:nvPr/>
        </p:nvSpPr>
        <p:spPr>
          <a:xfrm>
            <a:off x="7950225" y="8493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67"/>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only 6">
  <p:cSld name="CUSTOM_15">
    <p:spTree>
      <p:nvGrpSpPr>
        <p:cNvPr id="1" name="Shape 2004"/>
        <p:cNvGrpSpPr/>
        <p:nvPr/>
      </p:nvGrpSpPr>
      <p:grpSpPr>
        <a:xfrm>
          <a:off x="0" y="0"/>
          <a:ext cx="0" cy="0"/>
          <a:chOff x="0" y="0"/>
          <a:chExt cx="0" cy="0"/>
        </a:xfrm>
      </p:grpSpPr>
      <p:sp>
        <p:nvSpPr>
          <p:cNvPr id="2005" name="Google Shape;2005;p168"/>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06" name="Google Shape;2006;p168"/>
          <p:cNvSpPr/>
          <p:nvPr/>
        </p:nvSpPr>
        <p:spPr>
          <a:xfrm>
            <a:off x="-1121125" y="8287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07" name="Google Shape;2007;p168"/>
          <p:cNvSpPr/>
          <p:nvPr/>
        </p:nvSpPr>
        <p:spPr>
          <a:xfrm>
            <a:off x="7968025" y="33400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08" name="Google Shape;2008;p168"/>
          <p:cNvSpPr/>
          <p:nvPr/>
        </p:nvSpPr>
        <p:spPr>
          <a:xfrm>
            <a:off x="8584250" y="19992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68"/>
          <p:cNvSpPr/>
          <p:nvPr/>
        </p:nvSpPr>
        <p:spPr>
          <a:xfrm>
            <a:off x="4497700" y="44750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2010"/>
        <p:cNvGrpSpPr/>
        <p:nvPr/>
      </p:nvGrpSpPr>
      <p:grpSpPr>
        <a:xfrm>
          <a:off x="0" y="0"/>
          <a:ext cx="0" cy="0"/>
          <a:chOff x="0" y="0"/>
          <a:chExt cx="0" cy="0"/>
        </a:xfrm>
      </p:grpSpPr>
      <p:sp>
        <p:nvSpPr>
          <p:cNvPr id="2011" name="Google Shape;2011;p169"/>
          <p:cNvSpPr txBox="1">
            <a:spLocks noGrp="1"/>
          </p:cNvSpPr>
          <p:nvPr>
            <p:ph type="title"/>
          </p:nvPr>
        </p:nvSpPr>
        <p:spPr>
          <a:xfrm>
            <a:off x="713225" y="445025"/>
            <a:ext cx="7717500" cy="1029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12" name="Google Shape;2012;p169"/>
          <p:cNvSpPr txBox="1">
            <a:spLocks noGrp="1"/>
          </p:cNvSpPr>
          <p:nvPr>
            <p:ph type="subTitle" idx="1"/>
          </p:nvPr>
        </p:nvSpPr>
        <p:spPr>
          <a:xfrm>
            <a:off x="713225" y="1719125"/>
            <a:ext cx="24180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2013" name="Google Shape;2013;p169"/>
          <p:cNvSpPr txBox="1">
            <a:spLocks noGrp="1"/>
          </p:cNvSpPr>
          <p:nvPr>
            <p:ph type="subTitle" idx="2"/>
          </p:nvPr>
        </p:nvSpPr>
        <p:spPr>
          <a:xfrm>
            <a:off x="713225" y="3111925"/>
            <a:ext cx="24180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2014" name="Google Shape;2014;p169"/>
          <p:cNvSpPr txBox="1">
            <a:spLocks noGrp="1"/>
          </p:cNvSpPr>
          <p:nvPr>
            <p:ph type="subTitle" idx="3"/>
          </p:nvPr>
        </p:nvSpPr>
        <p:spPr>
          <a:xfrm>
            <a:off x="713225" y="2173625"/>
            <a:ext cx="2418000" cy="89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2015" name="Google Shape;2015;p169"/>
          <p:cNvSpPr txBox="1">
            <a:spLocks noGrp="1"/>
          </p:cNvSpPr>
          <p:nvPr>
            <p:ph type="subTitle" idx="4"/>
          </p:nvPr>
        </p:nvSpPr>
        <p:spPr>
          <a:xfrm>
            <a:off x="713225" y="3566427"/>
            <a:ext cx="2418000" cy="89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2016" name="Google Shape;2016;p169"/>
          <p:cNvSpPr/>
          <p:nvPr/>
        </p:nvSpPr>
        <p:spPr>
          <a:xfrm>
            <a:off x="7399097" y="4239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9"/>
          <p:cNvSpPr/>
          <p:nvPr/>
        </p:nvSpPr>
        <p:spPr>
          <a:xfrm>
            <a:off x="3343500" y="46013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69"/>
          <p:cNvSpPr/>
          <p:nvPr/>
        </p:nvSpPr>
        <p:spPr>
          <a:xfrm>
            <a:off x="8609950" y="3200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and two columns 2">
  <p:cSld name="CUSTOM_24">
    <p:spTree>
      <p:nvGrpSpPr>
        <p:cNvPr id="1" name="Shape 2019"/>
        <p:cNvGrpSpPr/>
        <p:nvPr/>
      </p:nvGrpSpPr>
      <p:grpSpPr>
        <a:xfrm>
          <a:off x="0" y="0"/>
          <a:ext cx="0" cy="0"/>
          <a:chOff x="0" y="0"/>
          <a:chExt cx="0" cy="0"/>
        </a:xfrm>
      </p:grpSpPr>
      <p:sp>
        <p:nvSpPr>
          <p:cNvPr id="2020" name="Google Shape;2020;p170"/>
          <p:cNvSpPr/>
          <p:nvPr/>
        </p:nvSpPr>
        <p:spPr>
          <a:xfrm flipH="1">
            <a:off x="1525600" y="38164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21" name="Google Shape;2021;p170"/>
          <p:cNvSpPr/>
          <p:nvPr/>
        </p:nvSpPr>
        <p:spPr>
          <a:xfrm flipH="1">
            <a:off x="7319725" y="2871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22" name="Google Shape;2022;p170"/>
          <p:cNvSpPr/>
          <p:nvPr/>
        </p:nvSpPr>
        <p:spPr>
          <a:xfrm flipH="1">
            <a:off x="343375" y="1016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70"/>
          <p:cNvSpPr txBox="1">
            <a:spLocks noGrp="1"/>
          </p:cNvSpPr>
          <p:nvPr>
            <p:ph type="title"/>
          </p:nvPr>
        </p:nvSpPr>
        <p:spPr>
          <a:xfrm>
            <a:off x="713225" y="445025"/>
            <a:ext cx="7717500" cy="6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24" name="Google Shape;2024;p170"/>
          <p:cNvSpPr txBox="1">
            <a:spLocks noGrp="1"/>
          </p:cNvSpPr>
          <p:nvPr>
            <p:ph type="subTitle" idx="1"/>
          </p:nvPr>
        </p:nvSpPr>
        <p:spPr>
          <a:xfrm>
            <a:off x="713225" y="1490525"/>
            <a:ext cx="2058600" cy="835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2025" name="Google Shape;2025;p170"/>
          <p:cNvSpPr txBox="1">
            <a:spLocks noGrp="1"/>
          </p:cNvSpPr>
          <p:nvPr>
            <p:ph type="subTitle" idx="2"/>
          </p:nvPr>
        </p:nvSpPr>
        <p:spPr>
          <a:xfrm>
            <a:off x="6372175" y="2554625"/>
            <a:ext cx="2058600" cy="835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2026" name="Google Shape;2026;p170"/>
          <p:cNvSpPr txBox="1">
            <a:spLocks noGrp="1"/>
          </p:cNvSpPr>
          <p:nvPr>
            <p:ph type="subTitle" idx="3"/>
          </p:nvPr>
        </p:nvSpPr>
        <p:spPr>
          <a:xfrm>
            <a:off x="713225" y="2326025"/>
            <a:ext cx="2058600" cy="93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2027" name="Google Shape;2027;p170"/>
          <p:cNvSpPr txBox="1">
            <a:spLocks noGrp="1"/>
          </p:cNvSpPr>
          <p:nvPr>
            <p:ph type="subTitle" idx="4"/>
          </p:nvPr>
        </p:nvSpPr>
        <p:spPr>
          <a:xfrm>
            <a:off x="6372175" y="3390125"/>
            <a:ext cx="2058600" cy="936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028"/>
        <p:cNvGrpSpPr/>
        <p:nvPr/>
      </p:nvGrpSpPr>
      <p:grpSpPr>
        <a:xfrm>
          <a:off x="0" y="0"/>
          <a:ext cx="0" cy="0"/>
          <a:chOff x="0" y="0"/>
          <a:chExt cx="0" cy="0"/>
        </a:xfrm>
      </p:grpSpPr>
      <p:sp>
        <p:nvSpPr>
          <p:cNvPr id="2029" name="Google Shape;2029;p171"/>
          <p:cNvSpPr txBox="1">
            <a:spLocks noGrp="1"/>
          </p:cNvSpPr>
          <p:nvPr>
            <p:ph type="title"/>
          </p:nvPr>
        </p:nvSpPr>
        <p:spPr>
          <a:xfrm>
            <a:off x="713225" y="445025"/>
            <a:ext cx="7717500" cy="64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0" name="Google Shape;2030;p171"/>
          <p:cNvSpPr txBox="1">
            <a:spLocks noGrp="1"/>
          </p:cNvSpPr>
          <p:nvPr>
            <p:ph type="subTitle" idx="1"/>
          </p:nvPr>
        </p:nvSpPr>
        <p:spPr>
          <a:xfrm>
            <a:off x="5800550" y="3450400"/>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2031" name="Google Shape;2031;p171"/>
          <p:cNvSpPr txBox="1">
            <a:spLocks noGrp="1"/>
          </p:cNvSpPr>
          <p:nvPr>
            <p:ph type="subTitle" idx="2"/>
          </p:nvPr>
        </p:nvSpPr>
        <p:spPr>
          <a:xfrm>
            <a:off x="5800550" y="2352699"/>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2032" name="Google Shape;2032;p171"/>
          <p:cNvSpPr txBox="1">
            <a:spLocks noGrp="1"/>
          </p:cNvSpPr>
          <p:nvPr>
            <p:ph type="subTitle" idx="3"/>
          </p:nvPr>
        </p:nvSpPr>
        <p:spPr>
          <a:xfrm>
            <a:off x="5800550" y="39049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2033" name="Google Shape;2033;p171"/>
          <p:cNvSpPr txBox="1">
            <a:spLocks noGrp="1"/>
          </p:cNvSpPr>
          <p:nvPr>
            <p:ph type="subTitle" idx="4"/>
          </p:nvPr>
        </p:nvSpPr>
        <p:spPr>
          <a:xfrm>
            <a:off x="5800550" y="28072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2034" name="Google Shape;2034;p171"/>
          <p:cNvSpPr txBox="1">
            <a:spLocks noGrp="1"/>
          </p:cNvSpPr>
          <p:nvPr>
            <p:ph type="subTitle" idx="5"/>
          </p:nvPr>
        </p:nvSpPr>
        <p:spPr>
          <a:xfrm>
            <a:off x="5800550" y="1255000"/>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2035" name="Google Shape;2035;p171"/>
          <p:cNvSpPr txBox="1">
            <a:spLocks noGrp="1"/>
          </p:cNvSpPr>
          <p:nvPr>
            <p:ph type="subTitle" idx="6"/>
          </p:nvPr>
        </p:nvSpPr>
        <p:spPr>
          <a:xfrm>
            <a:off x="5800550" y="17095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grpSp>
        <p:nvGrpSpPr>
          <p:cNvPr id="2036" name="Google Shape;2036;p171"/>
          <p:cNvGrpSpPr/>
          <p:nvPr/>
        </p:nvGrpSpPr>
        <p:grpSpPr>
          <a:xfrm>
            <a:off x="2926175" y="758275"/>
            <a:ext cx="919525" cy="280075"/>
            <a:chOff x="3021700" y="595375"/>
            <a:chExt cx="919525" cy="280075"/>
          </a:xfrm>
        </p:grpSpPr>
        <p:sp>
          <p:nvSpPr>
            <p:cNvPr id="2037" name="Google Shape;2037;p171"/>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71"/>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71"/>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71"/>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71"/>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71"/>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71"/>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71"/>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71"/>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71"/>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71"/>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171"/>
          <p:cNvSpPr/>
          <p:nvPr/>
        </p:nvSpPr>
        <p:spPr>
          <a:xfrm>
            <a:off x="1536947" y="47005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71"/>
          <p:cNvSpPr/>
          <p:nvPr/>
        </p:nvSpPr>
        <p:spPr>
          <a:xfrm>
            <a:off x="469247" y="5251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and three columns 1">
  <p:cSld name="CUSTOM_20">
    <p:spTree>
      <p:nvGrpSpPr>
        <p:cNvPr id="1" name="Shape 2050"/>
        <p:cNvGrpSpPr/>
        <p:nvPr/>
      </p:nvGrpSpPr>
      <p:grpSpPr>
        <a:xfrm>
          <a:off x="0" y="0"/>
          <a:ext cx="0" cy="0"/>
          <a:chOff x="0" y="0"/>
          <a:chExt cx="0" cy="0"/>
        </a:xfrm>
      </p:grpSpPr>
      <p:sp>
        <p:nvSpPr>
          <p:cNvPr id="2051" name="Google Shape;2051;p172"/>
          <p:cNvSpPr/>
          <p:nvPr/>
        </p:nvSpPr>
        <p:spPr>
          <a:xfrm flipH="1">
            <a:off x="3356875" y="39436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52" name="Google Shape;2052;p172"/>
          <p:cNvSpPr/>
          <p:nvPr/>
        </p:nvSpPr>
        <p:spPr>
          <a:xfrm flipH="1">
            <a:off x="7906350" y="2027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53" name="Google Shape;2053;p172"/>
          <p:cNvSpPr/>
          <p:nvPr/>
        </p:nvSpPr>
        <p:spPr>
          <a:xfrm flipH="1">
            <a:off x="-1083225" y="2027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54" name="Google Shape;2054;p172"/>
          <p:cNvSpPr txBox="1">
            <a:spLocks noGrp="1"/>
          </p:cNvSpPr>
          <p:nvPr>
            <p:ph type="title"/>
          </p:nvPr>
        </p:nvSpPr>
        <p:spPr>
          <a:xfrm>
            <a:off x="713225" y="445025"/>
            <a:ext cx="7717500" cy="66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55" name="Google Shape;2055;p172"/>
          <p:cNvSpPr txBox="1">
            <a:spLocks noGrp="1"/>
          </p:cNvSpPr>
          <p:nvPr>
            <p:ph type="subTitle" idx="1"/>
          </p:nvPr>
        </p:nvSpPr>
        <p:spPr>
          <a:xfrm>
            <a:off x="1014175" y="2345113"/>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56" name="Google Shape;2056;p172"/>
          <p:cNvSpPr txBox="1">
            <a:spLocks noGrp="1"/>
          </p:cNvSpPr>
          <p:nvPr>
            <p:ph type="subTitle" idx="2"/>
          </p:nvPr>
        </p:nvSpPr>
        <p:spPr>
          <a:xfrm>
            <a:off x="3400625" y="234512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57" name="Google Shape;2057;p172"/>
          <p:cNvSpPr txBox="1">
            <a:spLocks noGrp="1"/>
          </p:cNvSpPr>
          <p:nvPr>
            <p:ph type="subTitle" idx="3"/>
          </p:nvPr>
        </p:nvSpPr>
        <p:spPr>
          <a:xfrm>
            <a:off x="1014175" y="278310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58" name="Google Shape;2058;p172"/>
          <p:cNvSpPr txBox="1">
            <a:spLocks noGrp="1"/>
          </p:cNvSpPr>
          <p:nvPr>
            <p:ph type="subTitle" idx="4"/>
          </p:nvPr>
        </p:nvSpPr>
        <p:spPr>
          <a:xfrm>
            <a:off x="3400625" y="278311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59" name="Google Shape;2059;p172"/>
          <p:cNvSpPr txBox="1">
            <a:spLocks noGrp="1"/>
          </p:cNvSpPr>
          <p:nvPr>
            <p:ph type="subTitle" idx="5"/>
          </p:nvPr>
        </p:nvSpPr>
        <p:spPr>
          <a:xfrm>
            <a:off x="5787075" y="2345113"/>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60" name="Google Shape;2060;p172"/>
          <p:cNvSpPr txBox="1">
            <a:spLocks noGrp="1"/>
          </p:cNvSpPr>
          <p:nvPr>
            <p:ph type="subTitle" idx="6"/>
          </p:nvPr>
        </p:nvSpPr>
        <p:spPr>
          <a:xfrm>
            <a:off x="5787075" y="278310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four columns">
  <p:cSld name="CUSTOM_19">
    <p:spTree>
      <p:nvGrpSpPr>
        <p:cNvPr id="1" name="Shape 2061"/>
        <p:cNvGrpSpPr/>
        <p:nvPr/>
      </p:nvGrpSpPr>
      <p:grpSpPr>
        <a:xfrm>
          <a:off x="0" y="0"/>
          <a:ext cx="0" cy="0"/>
          <a:chOff x="0" y="0"/>
          <a:chExt cx="0" cy="0"/>
        </a:xfrm>
      </p:grpSpPr>
      <p:sp>
        <p:nvSpPr>
          <p:cNvPr id="2062" name="Google Shape;2062;p173"/>
          <p:cNvSpPr txBox="1">
            <a:spLocks noGrp="1"/>
          </p:cNvSpPr>
          <p:nvPr>
            <p:ph type="title"/>
          </p:nvPr>
        </p:nvSpPr>
        <p:spPr>
          <a:xfrm flipH="1">
            <a:off x="713225" y="448056"/>
            <a:ext cx="7717500" cy="735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3" name="Google Shape;2063;p173"/>
          <p:cNvSpPr txBox="1">
            <a:spLocks noGrp="1"/>
          </p:cNvSpPr>
          <p:nvPr>
            <p:ph type="subTitle" idx="1"/>
          </p:nvPr>
        </p:nvSpPr>
        <p:spPr>
          <a:xfrm flipH="1">
            <a:off x="2799125" y="1527475"/>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64" name="Google Shape;2064;p173"/>
          <p:cNvSpPr txBox="1">
            <a:spLocks noGrp="1"/>
          </p:cNvSpPr>
          <p:nvPr>
            <p:ph type="subTitle" idx="2"/>
          </p:nvPr>
        </p:nvSpPr>
        <p:spPr>
          <a:xfrm flipH="1">
            <a:off x="713225" y="1527475"/>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65" name="Google Shape;2065;p173"/>
          <p:cNvSpPr txBox="1">
            <a:spLocks noGrp="1"/>
          </p:cNvSpPr>
          <p:nvPr>
            <p:ph type="subTitle" idx="3"/>
          </p:nvPr>
        </p:nvSpPr>
        <p:spPr>
          <a:xfrm flipH="1">
            <a:off x="2799125" y="1965463"/>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66" name="Google Shape;2066;p173"/>
          <p:cNvSpPr txBox="1">
            <a:spLocks noGrp="1"/>
          </p:cNvSpPr>
          <p:nvPr>
            <p:ph type="subTitle" idx="4"/>
          </p:nvPr>
        </p:nvSpPr>
        <p:spPr>
          <a:xfrm flipH="1">
            <a:off x="713225" y="1965465"/>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67" name="Google Shape;2067;p173"/>
          <p:cNvSpPr txBox="1">
            <a:spLocks noGrp="1"/>
          </p:cNvSpPr>
          <p:nvPr>
            <p:ph type="subTitle" idx="5"/>
          </p:nvPr>
        </p:nvSpPr>
        <p:spPr>
          <a:xfrm flipH="1">
            <a:off x="2799125" y="2902867"/>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68" name="Google Shape;2068;p173"/>
          <p:cNvSpPr txBox="1">
            <a:spLocks noGrp="1"/>
          </p:cNvSpPr>
          <p:nvPr>
            <p:ph type="subTitle" idx="6"/>
          </p:nvPr>
        </p:nvSpPr>
        <p:spPr>
          <a:xfrm flipH="1">
            <a:off x="713225" y="2902881"/>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69" name="Google Shape;2069;p173"/>
          <p:cNvSpPr txBox="1">
            <a:spLocks noGrp="1"/>
          </p:cNvSpPr>
          <p:nvPr>
            <p:ph type="subTitle" idx="7"/>
          </p:nvPr>
        </p:nvSpPr>
        <p:spPr>
          <a:xfrm flipH="1">
            <a:off x="2799125" y="3340854"/>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70" name="Google Shape;2070;p173"/>
          <p:cNvSpPr txBox="1">
            <a:spLocks noGrp="1"/>
          </p:cNvSpPr>
          <p:nvPr>
            <p:ph type="subTitle" idx="8"/>
          </p:nvPr>
        </p:nvSpPr>
        <p:spPr>
          <a:xfrm flipH="1">
            <a:off x="713225" y="3340872"/>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2071" name="Google Shape;2071;p173"/>
          <p:cNvGrpSpPr/>
          <p:nvPr/>
        </p:nvGrpSpPr>
        <p:grpSpPr>
          <a:xfrm flipH="1">
            <a:off x="1015438" y="4393463"/>
            <a:ext cx="919525" cy="280075"/>
            <a:chOff x="3021700" y="595375"/>
            <a:chExt cx="919525" cy="280075"/>
          </a:xfrm>
        </p:grpSpPr>
        <p:sp>
          <p:nvSpPr>
            <p:cNvPr id="2072" name="Google Shape;2072;p173"/>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73"/>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73"/>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73"/>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73"/>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73"/>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73"/>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73"/>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73"/>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73"/>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73"/>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3" name="Google Shape;2083;p173"/>
          <p:cNvSpPr/>
          <p:nvPr/>
        </p:nvSpPr>
        <p:spPr>
          <a:xfrm flipH="1">
            <a:off x="8282200" y="7802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084"/>
        <p:cNvGrpSpPr/>
        <p:nvPr/>
      </p:nvGrpSpPr>
      <p:grpSpPr>
        <a:xfrm>
          <a:off x="0" y="0"/>
          <a:ext cx="0" cy="0"/>
          <a:chOff x="0" y="0"/>
          <a:chExt cx="0" cy="0"/>
        </a:xfrm>
      </p:grpSpPr>
      <p:sp>
        <p:nvSpPr>
          <p:cNvPr id="2085" name="Google Shape;2085;p174"/>
          <p:cNvSpPr txBox="1">
            <a:spLocks noGrp="1"/>
          </p:cNvSpPr>
          <p:nvPr>
            <p:ph type="title"/>
          </p:nvPr>
        </p:nvSpPr>
        <p:spPr>
          <a:xfrm>
            <a:off x="713225" y="445025"/>
            <a:ext cx="77175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86" name="Google Shape;2086;p174"/>
          <p:cNvSpPr txBox="1">
            <a:spLocks noGrp="1"/>
          </p:cNvSpPr>
          <p:nvPr>
            <p:ph type="subTitle" idx="1"/>
          </p:nvPr>
        </p:nvSpPr>
        <p:spPr>
          <a:xfrm>
            <a:off x="1014175" y="1480438"/>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87" name="Google Shape;2087;p174"/>
          <p:cNvSpPr txBox="1">
            <a:spLocks noGrp="1"/>
          </p:cNvSpPr>
          <p:nvPr>
            <p:ph type="subTitle" idx="2"/>
          </p:nvPr>
        </p:nvSpPr>
        <p:spPr>
          <a:xfrm>
            <a:off x="3400625" y="1480450"/>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88" name="Google Shape;2088;p174"/>
          <p:cNvSpPr txBox="1">
            <a:spLocks noGrp="1"/>
          </p:cNvSpPr>
          <p:nvPr>
            <p:ph type="subTitle" idx="3"/>
          </p:nvPr>
        </p:nvSpPr>
        <p:spPr>
          <a:xfrm>
            <a:off x="1014175" y="191842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89" name="Google Shape;2089;p174"/>
          <p:cNvSpPr txBox="1">
            <a:spLocks noGrp="1"/>
          </p:cNvSpPr>
          <p:nvPr>
            <p:ph type="subTitle" idx="4"/>
          </p:nvPr>
        </p:nvSpPr>
        <p:spPr>
          <a:xfrm>
            <a:off x="3400625" y="191843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90" name="Google Shape;2090;p174"/>
          <p:cNvSpPr txBox="1">
            <a:spLocks noGrp="1"/>
          </p:cNvSpPr>
          <p:nvPr>
            <p:ph type="subTitle" idx="5"/>
          </p:nvPr>
        </p:nvSpPr>
        <p:spPr>
          <a:xfrm>
            <a:off x="5787075" y="1480438"/>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91" name="Google Shape;2091;p174"/>
          <p:cNvSpPr txBox="1">
            <a:spLocks noGrp="1"/>
          </p:cNvSpPr>
          <p:nvPr>
            <p:ph type="subTitle" idx="6"/>
          </p:nvPr>
        </p:nvSpPr>
        <p:spPr>
          <a:xfrm>
            <a:off x="5787075" y="191842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92" name="Google Shape;2092;p174"/>
          <p:cNvSpPr txBox="1">
            <a:spLocks noGrp="1"/>
          </p:cNvSpPr>
          <p:nvPr>
            <p:ph type="subTitle" idx="7"/>
          </p:nvPr>
        </p:nvSpPr>
        <p:spPr>
          <a:xfrm>
            <a:off x="1014175" y="2863500"/>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93" name="Google Shape;2093;p174"/>
          <p:cNvSpPr txBox="1">
            <a:spLocks noGrp="1"/>
          </p:cNvSpPr>
          <p:nvPr>
            <p:ph type="subTitle" idx="8"/>
          </p:nvPr>
        </p:nvSpPr>
        <p:spPr>
          <a:xfrm>
            <a:off x="3400625" y="286347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94" name="Google Shape;2094;p174"/>
          <p:cNvSpPr txBox="1">
            <a:spLocks noGrp="1"/>
          </p:cNvSpPr>
          <p:nvPr>
            <p:ph type="subTitle" idx="9"/>
          </p:nvPr>
        </p:nvSpPr>
        <p:spPr>
          <a:xfrm>
            <a:off x="1014175" y="3318046"/>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95" name="Google Shape;2095;p174"/>
          <p:cNvSpPr txBox="1">
            <a:spLocks noGrp="1"/>
          </p:cNvSpPr>
          <p:nvPr>
            <p:ph type="subTitle" idx="13"/>
          </p:nvPr>
        </p:nvSpPr>
        <p:spPr>
          <a:xfrm>
            <a:off x="3400625" y="3318025"/>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96" name="Google Shape;2096;p174"/>
          <p:cNvSpPr txBox="1">
            <a:spLocks noGrp="1"/>
          </p:cNvSpPr>
          <p:nvPr>
            <p:ph type="subTitle" idx="14"/>
          </p:nvPr>
        </p:nvSpPr>
        <p:spPr>
          <a:xfrm>
            <a:off x="5787075" y="286347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2097" name="Google Shape;2097;p174"/>
          <p:cNvSpPr txBox="1">
            <a:spLocks noGrp="1"/>
          </p:cNvSpPr>
          <p:nvPr>
            <p:ph type="subTitle" idx="15"/>
          </p:nvPr>
        </p:nvSpPr>
        <p:spPr>
          <a:xfrm>
            <a:off x="5787075" y="3318025"/>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098" name="Google Shape;2098;p174"/>
          <p:cNvSpPr/>
          <p:nvPr/>
        </p:nvSpPr>
        <p:spPr>
          <a:xfrm>
            <a:off x="-1359125" y="18697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99" name="Google Shape;2099;p174"/>
          <p:cNvSpPr/>
          <p:nvPr/>
        </p:nvSpPr>
        <p:spPr>
          <a:xfrm>
            <a:off x="8325925" y="803888"/>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00" name="Google Shape;2100;p174"/>
          <p:cNvSpPr/>
          <p:nvPr/>
        </p:nvSpPr>
        <p:spPr>
          <a:xfrm>
            <a:off x="8325925" y="2855338"/>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101" name="Google Shape;2101;p174"/>
          <p:cNvGrpSpPr/>
          <p:nvPr/>
        </p:nvGrpSpPr>
        <p:grpSpPr>
          <a:xfrm>
            <a:off x="4112200" y="4459388"/>
            <a:ext cx="919525" cy="280075"/>
            <a:chOff x="3021700" y="595375"/>
            <a:chExt cx="919525" cy="280075"/>
          </a:xfrm>
        </p:grpSpPr>
        <p:sp>
          <p:nvSpPr>
            <p:cNvPr id="2102" name="Google Shape;2102;p174"/>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74"/>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74"/>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74"/>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74"/>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74"/>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74"/>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74"/>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74"/>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74"/>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74"/>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3" name="Google Shape;2113;p174"/>
          <p:cNvSpPr/>
          <p:nvPr/>
        </p:nvSpPr>
        <p:spPr>
          <a:xfrm>
            <a:off x="488825" y="10080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1"/>
        <p:cNvGrpSpPr/>
        <p:nvPr/>
      </p:nvGrpSpPr>
      <p:grpSpPr>
        <a:xfrm>
          <a:off x="0" y="0"/>
          <a:ext cx="0" cy="0"/>
          <a:chOff x="0" y="0"/>
          <a:chExt cx="0" cy="0"/>
        </a:xfrm>
      </p:grpSpPr>
      <p:sp>
        <p:nvSpPr>
          <p:cNvPr id="172" name="Google Shape;172;p19"/>
          <p:cNvSpPr/>
          <p:nvPr/>
        </p:nvSpPr>
        <p:spPr>
          <a:xfrm>
            <a:off x="3947000" y="-10915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73" name="Google Shape;173;p19"/>
          <p:cNvGrpSpPr/>
          <p:nvPr/>
        </p:nvGrpSpPr>
        <p:grpSpPr>
          <a:xfrm>
            <a:off x="2667538" y="4589375"/>
            <a:ext cx="919525" cy="280075"/>
            <a:chOff x="3021700" y="595375"/>
            <a:chExt cx="919525" cy="280075"/>
          </a:xfrm>
        </p:grpSpPr>
        <p:sp>
          <p:nvSpPr>
            <p:cNvPr id="174" name="Google Shape;174;p19"/>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19"/>
          <p:cNvSpPr/>
          <p:nvPr/>
        </p:nvSpPr>
        <p:spPr>
          <a:xfrm>
            <a:off x="8356513" y="7498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txBox="1">
            <a:spLocks noGrp="1"/>
          </p:cNvSpPr>
          <p:nvPr>
            <p:ph type="body" idx="1"/>
          </p:nvPr>
        </p:nvSpPr>
        <p:spPr>
          <a:xfrm>
            <a:off x="713225" y="1152475"/>
            <a:ext cx="3858900" cy="344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87" name="Google Shape;187;p19"/>
          <p:cNvSpPr txBox="1">
            <a:spLocks noGrp="1"/>
          </p:cNvSpPr>
          <p:nvPr>
            <p:ph type="body" idx="2"/>
          </p:nvPr>
        </p:nvSpPr>
        <p:spPr>
          <a:xfrm>
            <a:off x="4572125" y="1152475"/>
            <a:ext cx="3858900" cy="344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88" name="Google Shape;188;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1" name="Shape 2114"/>
        <p:cNvGrpSpPr/>
        <p:nvPr/>
      </p:nvGrpSpPr>
      <p:grpSpPr>
        <a:xfrm>
          <a:off x="0" y="0"/>
          <a:ext cx="0" cy="0"/>
          <a:chOff x="0" y="0"/>
          <a:chExt cx="0" cy="0"/>
        </a:xfrm>
      </p:grpSpPr>
      <p:sp>
        <p:nvSpPr>
          <p:cNvPr id="2115" name="Google Shape;2115;p175"/>
          <p:cNvSpPr txBox="1">
            <a:spLocks noGrp="1"/>
          </p:cNvSpPr>
          <p:nvPr>
            <p:ph type="title"/>
          </p:nvPr>
        </p:nvSpPr>
        <p:spPr>
          <a:xfrm>
            <a:off x="3921800" y="873600"/>
            <a:ext cx="4509000" cy="92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6" name="Google Shape;2116;p175"/>
          <p:cNvSpPr txBox="1">
            <a:spLocks noGrp="1"/>
          </p:cNvSpPr>
          <p:nvPr>
            <p:ph type="subTitle" idx="1"/>
          </p:nvPr>
        </p:nvSpPr>
        <p:spPr>
          <a:xfrm>
            <a:off x="4572000" y="1717800"/>
            <a:ext cx="3858900" cy="92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2117" name="Google Shape;2117;p175"/>
          <p:cNvGrpSpPr/>
          <p:nvPr/>
        </p:nvGrpSpPr>
        <p:grpSpPr>
          <a:xfrm>
            <a:off x="6124250" y="408613"/>
            <a:ext cx="919525" cy="280075"/>
            <a:chOff x="3021700" y="595375"/>
            <a:chExt cx="919525" cy="280075"/>
          </a:xfrm>
        </p:grpSpPr>
        <p:sp>
          <p:nvSpPr>
            <p:cNvPr id="2118" name="Google Shape;2118;p175"/>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75"/>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75"/>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75"/>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75"/>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75"/>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75"/>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75"/>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75"/>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75"/>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75"/>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9" name="Google Shape;2129;p175"/>
          <p:cNvSpPr/>
          <p:nvPr/>
        </p:nvSpPr>
        <p:spPr>
          <a:xfrm>
            <a:off x="698225" y="45328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75"/>
          <p:cNvSpPr/>
          <p:nvPr/>
        </p:nvSpPr>
        <p:spPr>
          <a:xfrm>
            <a:off x="3515125" y="4289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75"/>
          <p:cNvSpPr txBox="1"/>
          <p:nvPr/>
        </p:nvSpPr>
        <p:spPr>
          <a:xfrm>
            <a:off x="4701900" y="3238175"/>
            <a:ext cx="3702900" cy="79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Barlow"/>
                <a:ea typeface="Barlow"/>
                <a:cs typeface="Barlow"/>
                <a:sym typeface="Barlow"/>
              </a:rPr>
              <a:t>CREDITS: This presentation template was created by </a:t>
            </a:r>
            <a:r>
              <a:rPr lang="en" sz="1200" b="1">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including icons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nd infographics &amp; images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a:solidFill>
                  <a:schemeClr val="dk1"/>
                </a:solidFill>
                <a:latin typeface="Barlow"/>
                <a:ea typeface="Barlow"/>
                <a:cs typeface="Barlow"/>
                <a:sym typeface="Barlow"/>
              </a:rPr>
              <a:t> </a:t>
            </a:r>
            <a:endParaRPr sz="1200">
              <a:solidFill>
                <a:schemeClr val="dk1"/>
              </a:solidFill>
              <a:latin typeface="Barlow"/>
              <a:ea typeface="Barlow"/>
              <a:cs typeface="Barlow"/>
              <a:sym typeface="Barlow"/>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2132"/>
        <p:cNvGrpSpPr/>
        <p:nvPr/>
      </p:nvGrpSpPr>
      <p:grpSpPr>
        <a:xfrm>
          <a:off x="0" y="0"/>
          <a:ext cx="0" cy="0"/>
          <a:chOff x="0" y="0"/>
          <a:chExt cx="0" cy="0"/>
        </a:xfrm>
      </p:grpSpPr>
      <p:sp>
        <p:nvSpPr>
          <p:cNvPr id="2133" name="Google Shape;2133;p176"/>
          <p:cNvSpPr/>
          <p:nvPr/>
        </p:nvSpPr>
        <p:spPr>
          <a:xfrm flipH="1">
            <a:off x="-851875" y="15768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34" name="Google Shape;2134;p176"/>
          <p:cNvSpPr/>
          <p:nvPr/>
        </p:nvSpPr>
        <p:spPr>
          <a:xfrm flipH="1">
            <a:off x="4573075" y="35099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35" name="Google Shape;2135;p176"/>
          <p:cNvSpPr/>
          <p:nvPr/>
        </p:nvSpPr>
        <p:spPr>
          <a:xfrm flipH="1">
            <a:off x="2099425" y="15767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76"/>
          <p:cNvSpPr/>
          <p:nvPr/>
        </p:nvSpPr>
        <p:spPr>
          <a:xfrm flipH="1">
            <a:off x="1697500" y="4285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7" name="Google Shape;2137;p176"/>
          <p:cNvGrpSpPr/>
          <p:nvPr/>
        </p:nvGrpSpPr>
        <p:grpSpPr>
          <a:xfrm>
            <a:off x="7624013" y="2146250"/>
            <a:ext cx="919525" cy="280075"/>
            <a:chOff x="3021700" y="595375"/>
            <a:chExt cx="919525" cy="280075"/>
          </a:xfrm>
        </p:grpSpPr>
        <p:sp>
          <p:nvSpPr>
            <p:cNvPr id="2138" name="Google Shape;2138;p176"/>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76"/>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76"/>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76"/>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76"/>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76"/>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76"/>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76"/>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76"/>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76"/>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76"/>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2149"/>
        <p:cNvGrpSpPr/>
        <p:nvPr/>
      </p:nvGrpSpPr>
      <p:grpSpPr>
        <a:xfrm>
          <a:off x="0" y="0"/>
          <a:ext cx="0" cy="0"/>
          <a:chOff x="0" y="0"/>
          <a:chExt cx="0" cy="0"/>
        </a:xfrm>
      </p:grpSpPr>
      <p:sp>
        <p:nvSpPr>
          <p:cNvPr id="2150" name="Google Shape;2150;p177"/>
          <p:cNvSpPr/>
          <p:nvPr/>
        </p:nvSpPr>
        <p:spPr>
          <a:xfrm flipH="1">
            <a:off x="2713213" y="34925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51" name="Google Shape;2151;p177"/>
          <p:cNvSpPr/>
          <p:nvPr/>
        </p:nvSpPr>
        <p:spPr>
          <a:xfrm flipH="1">
            <a:off x="5808775" y="-4772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152" name="Google Shape;2152;p177"/>
          <p:cNvGrpSpPr/>
          <p:nvPr/>
        </p:nvGrpSpPr>
        <p:grpSpPr>
          <a:xfrm>
            <a:off x="496238" y="2155725"/>
            <a:ext cx="919525" cy="280075"/>
            <a:chOff x="3021700" y="595375"/>
            <a:chExt cx="919525" cy="280075"/>
          </a:xfrm>
        </p:grpSpPr>
        <p:sp>
          <p:nvSpPr>
            <p:cNvPr id="2153" name="Google Shape;2153;p177"/>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77"/>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77"/>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77"/>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77"/>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77"/>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77"/>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77"/>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77"/>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77"/>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77"/>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4" name="Google Shape;2164;p177"/>
          <p:cNvSpPr/>
          <p:nvPr/>
        </p:nvSpPr>
        <p:spPr>
          <a:xfrm>
            <a:off x="1881450" y="35672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77"/>
          <p:cNvSpPr/>
          <p:nvPr/>
        </p:nvSpPr>
        <p:spPr>
          <a:xfrm>
            <a:off x="5010325" y="6561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77"/>
          <p:cNvSpPr/>
          <p:nvPr/>
        </p:nvSpPr>
        <p:spPr>
          <a:xfrm>
            <a:off x="7368275" y="33440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Background 2">
  <p:cSld name="CUSTOM_28">
    <p:spTree>
      <p:nvGrpSpPr>
        <p:cNvPr id="1" name="Shape 2167"/>
        <p:cNvGrpSpPr/>
        <p:nvPr/>
      </p:nvGrpSpPr>
      <p:grpSpPr>
        <a:xfrm>
          <a:off x="0" y="0"/>
          <a:ext cx="0" cy="0"/>
          <a:chOff x="0" y="0"/>
          <a:chExt cx="0" cy="0"/>
        </a:xfrm>
      </p:grpSpPr>
      <p:sp>
        <p:nvSpPr>
          <p:cNvPr id="2168" name="Google Shape;2168;p178"/>
          <p:cNvSpPr/>
          <p:nvPr/>
        </p:nvSpPr>
        <p:spPr>
          <a:xfrm>
            <a:off x="1329700" y="42441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69" name="Google Shape;2169;p178"/>
          <p:cNvSpPr/>
          <p:nvPr/>
        </p:nvSpPr>
        <p:spPr>
          <a:xfrm>
            <a:off x="-560925" y="32313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0" name="Google Shape;2170;p178"/>
          <p:cNvSpPr/>
          <p:nvPr/>
        </p:nvSpPr>
        <p:spPr>
          <a:xfrm flipH="1">
            <a:off x="5547050" y="-86540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171" name="Google Shape;2171;p178"/>
          <p:cNvGrpSpPr/>
          <p:nvPr/>
        </p:nvGrpSpPr>
        <p:grpSpPr>
          <a:xfrm>
            <a:off x="6235825" y="1370075"/>
            <a:ext cx="919525" cy="280075"/>
            <a:chOff x="3021700" y="595375"/>
            <a:chExt cx="919525" cy="280075"/>
          </a:xfrm>
        </p:grpSpPr>
        <p:sp>
          <p:nvSpPr>
            <p:cNvPr id="2172" name="Google Shape;2172;p178"/>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78"/>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78"/>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78"/>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78"/>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78"/>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78"/>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78"/>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78"/>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78"/>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78"/>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178"/>
          <p:cNvSpPr/>
          <p:nvPr/>
        </p:nvSpPr>
        <p:spPr>
          <a:xfrm flipH="1">
            <a:off x="1181175" y="9759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78"/>
          <p:cNvSpPr/>
          <p:nvPr/>
        </p:nvSpPr>
        <p:spPr>
          <a:xfrm flipH="1">
            <a:off x="7310750" y="4436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9"/>
        <p:cNvGrpSpPr/>
        <p:nvPr/>
      </p:nvGrpSpPr>
      <p:grpSpPr>
        <a:xfrm>
          <a:off x="0" y="0"/>
          <a:ext cx="0" cy="0"/>
          <a:chOff x="0" y="0"/>
          <a:chExt cx="0" cy="0"/>
        </a:xfrm>
      </p:grpSpPr>
      <p:sp>
        <p:nvSpPr>
          <p:cNvPr id="190" name="Google Shape;190;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
        <p:nvSpPr>
          <p:cNvPr id="191" name="Google Shape;191;p20"/>
          <p:cNvSpPr/>
          <p:nvPr/>
        </p:nvSpPr>
        <p:spPr>
          <a:xfrm>
            <a:off x="6029450" y="-1232175"/>
            <a:ext cx="2433600" cy="21996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2" name="Google Shape;192;p20"/>
          <p:cNvSpPr/>
          <p:nvPr/>
        </p:nvSpPr>
        <p:spPr>
          <a:xfrm>
            <a:off x="-1686000" y="-275150"/>
            <a:ext cx="2433600" cy="21996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3" name="Google Shape;193;p20"/>
          <p:cNvSpPr/>
          <p:nvPr/>
        </p:nvSpPr>
        <p:spPr>
          <a:xfrm>
            <a:off x="364125" y="-1181875"/>
            <a:ext cx="2433600" cy="21996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4" name="Google Shape;194;p20"/>
          <p:cNvSpPr/>
          <p:nvPr/>
        </p:nvSpPr>
        <p:spPr>
          <a:xfrm>
            <a:off x="-832200" y="3480700"/>
            <a:ext cx="2433600" cy="21996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95" name="Google Shape;195;p20"/>
          <p:cNvGrpSpPr/>
          <p:nvPr/>
        </p:nvGrpSpPr>
        <p:grpSpPr>
          <a:xfrm>
            <a:off x="7439888" y="4050975"/>
            <a:ext cx="919525" cy="280075"/>
            <a:chOff x="3021700" y="595375"/>
            <a:chExt cx="919525" cy="280075"/>
          </a:xfrm>
        </p:grpSpPr>
        <p:sp>
          <p:nvSpPr>
            <p:cNvPr id="196" name="Google Shape;196;p20"/>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7"/>
        <p:cNvGrpSpPr/>
        <p:nvPr/>
      </p:nvGrpSpPr>
      <p:grpSpPr>
        <a:xfrm>
          <a:off x="0" y="0"/>
          <a:ext cx="0" cy="0"/>
          <a:chOff x="0" y="0"/>
          <a:chExt cx="0" cy="0"/>
        </a:xfrm>
      </p:grpSpPr>
      <p:sp>
        <p:nvSpPr>
          <p:cNvPr id="208" name="Google Shape;208;p21"/>
          <p:cNvSpPr txBox="1">
            <a:spLocks noGrp="1"/>
          </p:cNvSpPr>
          <p:nvPr>
            <p:ph type="title"/>
          </p:nvPr>
        </p:nvSpPr>
        <p:spPr>
          <a:xfrm>
            <a:off x="5102550" y="1069800"/>
            <a:ext cx="3328200" cy="210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9" name="Google Shape;209;p21"/>
          <p:cNvSpPr txBox="1">
            <a:spLocks noGrp="1"/>
          </p:cNvSpPr>
          <p:nvPr>
            <p:ph type="body" idx="1"/>
          </p:nvPr>
        </p:nvSpPr>
        <p:spPr>
          <a:xfrm>
            <a:off x="5102575" y="3177600"/>
            <a:ext cx="3328200" cy="8961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Char char="●"/>
              <a:defRPr sz="1600">
                <a:solidFill>
                  <a:schemeClr val="dk1"/>
                </a:solidFill>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grpSp>
        <p:nvGrpSpPr>
          <p:cNvPr id="210" name="Google Shape;210;p21"/>
          <p:cNvGrpSpPr/>
          <p:nvPr/>
        </p:nvGrpSpPr>
        <p:grpSpPr>
          <a:xfrm>
            <a:off x="7419338" y="713513"/>
            <a:ext cx="919525" cy="280075"/>
            <a:chOff x="3021700" y="595375"/>
            <a:chExt cx="919525" cy="280075"/>
          </a:xfrm>
        </p:grpSpPr>
        <p:sp>
          <p:nvSpPr>
            <p:cNvPr id="211" name="Google Shape;211;p21"/>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1"/>
          <p:cNvSpPr/>
          <p:nvPr/>
        </p:nvSpPr>
        <p:spPr>
          <a:xfrm>
            <a:off x="686550" y="453771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a:off x="2749650" y="4756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4"/>
        <p:cNvGrpSpPr/>
        <p:nvPr/>
      </p:nvGrpSpPr>
      <p:grpSpPr>
        <a:xfrm>
          <a:off x="0" y="0"/>
          <a:ext cx="0" cy="0"/>
          <a:chOff x="0" y="0"/>
          <a:chExt cx="0" cy="0"/>
        </a:xfrm>
      </p:grpSpPr>
      <p:sp>
        <p:nvSpPr>
          <p:cNvPr id="225" name="Google Shape;225;p22"/>
          <p:cNvSpPr txBox="1">
            <a:spLocks noGrp="1"/>
          </p:cNvSpPr>
          <p:nvPr>
            <p:ph type="title"/>
          </p:nvPr>
        </p:nvSpPr>
        <p:spPr>
          <a:xfrm>
            <a:off x="713225" y="548650"/>
            <a:ext cx="4923000" cy="1904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6" name="Google Shape;226;p22"/>
          <p:cNvSpPr/>
          <p:nvPr/>
        </p:nvSpPr>
        <p:spPr>
          <a:xfrm>
            <a:off x="8264497"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686550" y="415671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13225" y="548650"/>
            <a:ext cx="3909000" cy="1088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0" name="Google Shape;230;p23"/>
          <p:cNvSpPr txBox="1">
            <a:spLocks noGrp="1"/>
          </p:cNvSpPr>
          <p:nvPr>
            <p:ph type="subTitle" idx="1"/>
          </p:nvPr>
        </p:nvSpPr>
        <p:spPr>
          <a:xfrm>
            <a:off x="713225" y="1637350"/>
            <a:ext cx="3789000" cy="9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1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1" name="Google Shape;231;p23"/>
          <p:cNvSpPr/>
          <p:nvPr/>
        </p:nvSpPr>
        <p:spPr>
          <a:xfrm>
            <a:off x="5868575" y="4274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8623800" y="14409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468875" y="31570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4"/>
        <p:cNvGrpSpPr/>
        <p:nvPr/>
      </p:nvGrpSpPr>
      <p:grpSpPr>
        <a:xfrm>
          <a:off x="0" y="0"/>
          <a:ext cx="0" cy="0"/>
          <a:chOff x="0" y="0"/>
          <a:chExt cx="0" cy="0"/>
        </a:xfrm>
      </p:grpSpPr>
      <p:sp>
        <p:nvSpPr>
          <p:cNvPr id="235" name="Google Shape;235;p24"/>
          <p:cNvSpPr/>
          <p:nvPr/>
        </p:nvSpPr>
        <p:spPr>
          <a:xfrm>
            <a:off x="0" y="-25650"/>
            <a:ext cx="9144000" cy="5194800"/>
          </a:xfrm>
          <a:prstGeom prst="rect">
            <a:avLst/>
          </a:pr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txBox="1">
            <a:spLocks noGrp="1"/>
          </p:cNvSpPr>
          <p:nvPr>
            <p:ph type="title"/>
          </p:nvPr>
        </p:nvSpPr>
        <p:spPr>
          <a:xfrm>
            <a:off x="5325475" y="2571750"/>
            <a:ext cx="3105300" cy="202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Barlow"/>
                <a:ea typeface="Barlow"/>
                <a:cs typeface="Barlow"/>
                <a:sym typeface="Barlow"/>
              </a:defRPr>
            </a:lvl2pPr>
            <a:lvl3pPr lvl="2" rtl="0">
              <a:spcBef>
                <a:spcPts val="0"/>
              </a:spcBef>
              <a:spcAft>
                <a:spcPts val="0"/>
              </a:spcAft>
              <a:buSzPts val="3000"/>
              <a:buNone/>
              <a:defRPr>
                <a:latin typeface="Barlow"/>
                <a:ea typeface="Barlow"/>
                <a:cs typeface="Barlow"/>
                <a:sym typeface="Barlow"/>
              </a:defRPr>
            </a:lvl3pPr>
            <a:lvl4pPr lvl="3" rtl="0">
              <a:spcBef>
                <a:spcPts val="0"/>
              </a:spcBef>
              <a:spcAft>
                <a:spcPts val="0"/>
              </a:spcAft>
              <a:buSzPts val="3000"/>
              <a:buNone/>
              <a:defRPr>
                <a:latin typeface="Barlow"/>
                <a:ea typeface="Barlow"/>
                <a:cs typeface="Barlow"/>
                <a:sym typeface="Barlow"/>
              </a:defRPr>
            </a:lvl4pPr>
            <a:lvl5pPr lvl="4" rtl="0">
              <a:spcBef>
                <a:spcPts val="0"/>
              </a:spcBef>
              <a:spcAft>
                <a:spcPts val="0"/>
              </a:spcAft>
              <a:buSzPts val="3000"/>
              <a:buNone/>
              <a:defRPr>
                <a:latin typeface="Barlow"/>
                <a:ea typeface="Barlow"/>
                <a:cs typeface="Barlow"/>
                <a:sym typeface="Barlow"/>
              </a:defRPr>
            </a:lvl5pPr>
            <a:lvl6pPr lvl="5" rtl="0">
              <a:spcBef>
                <a:spcPts val="0"/>
              </a:spcBef>
              <a:spcAft>
                <a:spcPts val="0"/>
              </a:spcAft>
              <a:buSzPts val="3000"/>
              <a:buNone/>
              <a:defRPr>
                <a:latin typeface="Barlow"/>
                <a:ea typeface="Barlow"/>
                <a:cs typeface="Barlow"/>
                <a:sym typeface="Barlow"/>
              </a:defRPr>
            </a:lvl6pPr>
            <a:lvl7pPr lvl="6" rtl="0">
              <a:spcBef>
                <a:spcPts val="0"/>
              </a:spcBef>
              <a:spcAft>
                <a:spcPts val="0"/>
              </a:spcAft>
              <a:buSzPts val="3000"/>
              <a:buNone/>
              <a:defRPr>
                <a:latin typeface="Barlow"/>
                <a:ea typeface="Barlow"/>
                <a:cs typeface="Barlow"/>
                <a:sym typeface="Barlow"/>
              </a:defRPr>
            </a:lvl7pPr>
            <a:lvl8pPr lvl="7" rtl="0">
              <a:spcBef>
                <a:spcPts val="0"/>
              </a:spcBef>
              <a:spcAft>
                <a:spcPts val="0"/>
              </a:spcAft>
              <a:buSzPts val="3000"/>
              <a:buNone/>
              <a:defRPr>
                <a:latin typeface="Barlow"/>
                <a:ea typeface="Barlow"/>
                <a:cs typeface="Barlow"/>
                <a:sym typeface="Barlow"/>
              </a:defRPr>
            </a:lvl8pPr>
            <a:lvl9pPr lvl="8" rtl="0">
              <a:spcBef>
                <a:spcPts val="0"/>
              </a:spcBef>
              <a:spcAft>
                <a:spcPts val="0"/>
              </a:spcAft>
              <a:buSzPts val="3000"/>
              <a:buNone/>
              <a:defRPr>
                <a:latin typeface="Barlow"/>
                <a:ea typeface="Barlow"/>
                <a:cs typeface="Barlow"/>
                <a:sym typeface="Barlow"/>
              </a:defRPr>
            </a:lvl9pPr>
          </a:lstStyle>
          <a:p>
            <a:endParaRPr/>
          </a:p>
        </p:txBody>
      </p:sp>
      <p:sp>
        <p:nvSpPr>
          <p:cNvPr id="237" name="Google Shape;237;p24"/>
          <p:cNvSpPr/>
          <p:nvPr/>
        </p:nvSpPr>
        <p:spPr>
          <a:xfrm>
            <a:off x="-982500" y="-260850"/>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 name="Google Shape;238;p24"/>
          <p:cNvSpPr/>
          <p:nvPr/>
        </p:nvSpPr>
        <p:spPr>
          <a:xfrm>
            <a:off x="7503325" y="2816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9" name="Google Shape;239;p24"/>
          <p:cNvSpPr/>
          <p:nvPr/>
        </p:nvSpPr>
        <p:spPr>
          <a:xfrm>
            <a:off x="5787850" y="-10237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0"/>
        <p:cNvGrpSpPr/>
        <p:nvPr/>
      </p:nvGrpSpPr>
      <p:grpSpPr>
        <a:xfrm>
          <a:off x="0" y="0"/>
          <a:ext cx="0" cy="0"/>
          <a:chOff x="0" y="0"/>
          <a:chExt cx="0" cy="0"/>
        </a:xfrm>
      </p:grpSpPr>
      <p:sp>
        <p:nvSpPr>
          <p:cNvPr id="241" name="Google Shape;241;p25"/>
          <p:cNvSpPr txBox="1">
            <a:spLocks noGrp="1"/>
          </p:cNvSpPr>
          <p:nvPr>
            <p:ph type="title" hasCustomPrompt="1"/>
          </p:nvPr>
        </p:nvSpPr>
        <p:spPr>
          <a:xfrm>
            <a:off x="713225" y="1430513"/>
            <a:ext cx="4481700" cy="1486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2" name="Google Shape;242;p25"/>
          <p:cNvSpPr txBox="1">
            <a:spLocks noGrp="1"/>
          </p:cNvSpPr>
          <p:nvPr>
            <p:ph type="body" idx="1"/>
          </p:nvPr>
        </p:nvSpPr>
        <p:spPr>
          <a:xfrm>
            <a:off x="713225" y="2997475"/>
            <a:ext cx="2982600" cy="71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600">
                <a:solidFill>
                  <a:schemeClr val="dk1"/>
                </a:solidFill>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grpSp>
        <p:nvGrpSpPr>
          <p:cNvPr id="243" name="Google Shape;243;p25"/>
          <p:cNvGrpSpPr/>
          <p:nvPr/>
        </p:nvGrpSpPr>
        <p:grpSpPr>
          <a:xfrm>
            <a:off x="1023500" y="689300"/>
            <a:ext cx="919525" cy="280075"/>
            <a:chOff x="3021700" y="595375"/>
            <a:chExt cx="919525" cy="280075"/>
          </a:xfrm>
        </p:grpSpPr>
        <p:sp>
          <p:nvSpPr>
            <p:cNvPr id="244" name="Google Shape;244;p25"/>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5"/>
          <p:cNvSpPr/>
          <p:nvPr/>
        </p:nvSpPr>
        <p:spPr>
          <a:xfrm>
            <a:off x="1543900" y="41902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7681650" y="3973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8"/>
        <p:cNvGrpSpPr/>
        <p:nvPr/>
      </p:nvGrpSpPr>
      <p:grpSpPr>
        <a:xfrm>
          <a:off x="0" y="0"/>
          <a:ext cx="0" cy="0"/>
          <a:chOff x="0" y="0"/>
          <a:chExt cx="0" cy="0"/>
        </a:xfrm>
      </p:grpSpPr>
      <p:sp>
        <p:nvSpPr>
          <p:cNvPr id="259" name="Google Shape;259;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0" name="Google Shape;260;p27"/>
          <p:cNvSpPr txBox="1">
            <a:spLocks noGrp="1"/>
          </p:cNvSpPr>
          <p:nvPr>
            <p:ph type="subTitle" idx="1"/>
          </p:nvPr>
        </p:nvSpPr>
        <p:spPr>
          <a:xfrm>
            <a:off x="3647150" y="1521800"/>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1" name="Google Shape;261;p27"/>
          <p:cNvSpPr txBox="1">
            <a:spLocks noGrp="1"/>
          </p:cNvSpPr>
          <p:nvPr>
            <p:ph type="subTitle" idx="2"/>
          </p:nvPr>
        </p:nvSpPr>
        <p:spPr>
          <a:xfrm>
            <a:off x="6427850" y="1521800"/>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2" name="Google Shape;262;p27"/>
          <p:cNvSpPr txBox="1">
            <a:spLocks noGrp="1"/>
          </p:cNvSpPr>
          <p:nvPr>
            <p:ph type="subTitle" idx="3"/>
          </p:nvPr>
        </p:nvSpPr>
        <p:spPr>
          <a:xfrm>
            <a:off x="3647150" y="2927212"/>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3" name="Google Shape;263;p27"/>
          <p:cNvSpPr txBox="1">
            <a:spLocks noGrp="1"/>
          </p:cNvSpPr>
          <p:nvPr>
            <p:ph type="subTitle" idx="4"/>
          </p:nvPr>
        </p:nvSpPr>
        <p:spPr>
          <a:xfrm>
            <a:off x="6427850" y="2927212"/>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4" name="Google Shape;264;p27"/>
          <p:cNvSpPr txBox="1">
            <a:spLocks noGrp="1"/>
          </p:cNvSpPr>
          <p:nvPr>
            <p:ph type="subTitle" idx="5"/>
          </p:nvPr>
        </p:nvSpPr>
        <p:spPr>
          <a:xfrm>
            <a:off x="3647150" y="1912534"/>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65" name="Google Shape;265;p27"/>
          <p:cNvSpPr txBox="1">
            <a:spLocks noGrp="1"/>
          </p:cNvSpPr>
          <p:nvPr>
            <p:ph type="subTitle" idx="6"/>
          </p:nvPr>
        </p:nvSpPr>
        <p:spPr>
          <a:xfrm>
            <a:off x="6427850" y="1912534"/>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66" name="Google Shape;266;p27"/>
          <p:cNvSpPr txBox="1">
            <a:spLocks noGrp="1"/>
          </p:cNvSpPr>
          <p:nvPr>
            <p:ph type="subTitle" idx="7"/>
          </p:nvPr>
        </p:nvSpPr>
        <p:spPr>
          <a:xfrm>
            <a:off x="3647150" y="3315100"/>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67" name="Google Shape;267;p27"/>
          <p:cNvSpPr txBox="1">
            <a:spLocks noGrp="1"/>
          </p:cNvSpPr>
          <p:nvPr>
            <p:ph type="subTitle" idx="8"/>
          </p:nvPr>
        </p:nvSpPr>
        <p:spPr>
          <a:xfrm>
            <a:off x="6427850" y="3315100"/>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268" name="Google Shape;268;p27"/>
          <p:cNvSpPr txBox="1">
            <a:spLocks noGrp="1"/>
          </p:cNvSpPr>
          <p:nvPr>
            <p:ph type="title" idx="9" hasCustomPrompt="1"/>
          </p:nvPr>
        </p:nvSpPr>
        <p:spPr>
          <a:xfrm>
            <a:off x="2784022" y="1521800"/>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269" name="Google Shape;269;p27"/>
          <p:cNvSpPr txBox="1">
            <a:spLocks noGrp="1"/>
          </p:cNvSpPr>
          <p:nvPr>
            <p:ph type="title" idx="13" hasCustomPrompt="1"/>
          </p:nvPr>
        </p:nvSpPr>
        <p:spPr>
          <a:xfrm>
            <a:off x="5560547" y="1521800"/>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270" name="Google Shape;270;p27"/>
          <p:cNvSpPr txBox="1">
            <a:spLocks noGrp="1"/>
          </p:cNvSpPr>
          <p:nvPr>
            <p:ph type="title" idx="14" hasCustomPrompt="1"/>
          </p:nvPr>
        </p:nvSpPr>
        <p:spPr>
          <a:xfrm>
            <a:off x="2784022" y="2927212"/>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271" name="Google Shape;271;p27"/>
          <p:cNvSpPr txBox="1">
            <a:spLocks noGrp="1"/>
          </p:cNvSpPr>
          <p:nvPr>
            <p:ph type="title" idx="15" hasCustomPrompt="1"/>
          </p:nvPr>
        </p:nvSpPr>
        <p:spPr>
          <a:xfrm>
            <a:off x="5560547" y="2927212"/>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72"/>
        <p:cNvGrpSpPr/>
        <p:nvPr/>
      </p:nvGrpSpPr>
      <p:grpSpPr>
        <a:xfrm>
          <a:off x="0" y="0"/>
          <a:ext cx="0" cy="0"/>
          <a:chOff x="0" y="0"/>
          <a:chExt cx="0" cy="0"/>
        </a:xfrm>
      </p:grpSpPr>
      <p:sp>
        <p:nvSpPr>
          <p:cNvPr id="273" name="Google Shape;273;p28"/>
          <p:cNvSpPr txBox="1">
            <a:spLocks noGrp="1"/>
          </p:cNvSpPr>
          <p:nvPr>
            <p:ph type="title"/>
          </p:nvPr>
        </p:nvSpPr>
        <p:spPr>
          <a:xfrm flipH="1">
            <a:off x="4999675" y="2981550"/>
            <a:ext cx="34311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800"/>
              <a:buNone/>
              <a:defRPr sz="20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274" name="Google Shape;274;p28"/>
          <p:cNvSpPr txBox="1">
            <a:spLocks noGrp="1"/>
          </p:cNvSpPr>
          <p:nvPr>
            <p:ph type="subTitle" idx="1"/>
          </p:nvPr>
        </p:nvSpPr>
        <p:spPr>
          <a:xfrm flipH="1">
            <a:off x="4999675" y="1589250"/>
            <a:ext cx="3431100" cy="1392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20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75" name="Google Shape;275;p28"/>
          <p:cNvSpPr/>
          <p:nvPr/>
        </p:nvSpPr>
        <p:spPr>
          <a:xfrm>
            <a:off x="8004000" y="39771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453050" y="8285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1136200" y="42247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278"/>
        <p:cNvGrpSpPr/>
        <p:nvPr/>
      </p:nvGrpSpPr>
      <p:grpSpPr>
        <a:xfrm>
          <a:off x="0" y="0"/>
          <a:ext cx="0" cy="0"/>
          <a:chOff x="0" y="0"/>
          <a:chExt cx="0" cy="0"/>
        </a:xfrm>
      </p:grpSpPr>
      <p:sp>
        <p:nvSpPr>
          <p:cNvPr id="279" name="Google Shape;279;p29"/>
          <p:cNvSpPr txBox="1">
            <a:spLocks noGrp="1"/>
          </p:cNvSpPr>
          <p:nvPr>
            <p:ph type="title"/>
          </p:nvPr>
        </p:nvSpPr>
        <p:spPr>
          <a:xfrm flipH="1">
            <a:off x="4308475" y="2334763"/>
            <a:ext cx="41223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0" name="Google Shape;280;p29"/>
          <p:cNvSpPr txBox="1">
            <a:spLocks noGrp="1"/>
          </p:cNvSpPr>
          <p:nvPr>
            <p:ph type="subTitle" idx="1"/>
          </p:nvPr>
        </p:nvSpPr>
        <p:spPr>
          <a:xfrm flipH="1">
            <a:off x="5694475" y="3227713"/>
            <a:ext cx="2736300" cy="841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1" name="Google Shape;281;p29"/>
          <p:cNvSpPr txBox="1">
            <a:spLocks noGrp="1"/>
          </p:cNvSpPr>
          <p:nvPr>
            <p:ph type="title" idx="2" hasCustomPrompt="1"/>
          </p:nvPr>
        </p:nvSpPr>
        <p:spPr>
          <a:xfrm flipH="1">
            <a:off x="5643775" y="1084274"/>
            <a:ext cx="2787000" cy="125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282" name="Google Shape;282;p29"/>
          <p:cNvSpPr/>
          <p:nvPr/>
        </p:nvSpPr>
        <p:spPr>
          <a:xfrm>
            <a:off x="565025" y="10842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7801300" y="6560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7386500" y="44508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2">
  <p:cSld name="CUSTOM_8">
    <p:spTree>
      <p:nvGrpSpPr>
        <p:cNvPr id="1" name="Shape 285"/>
        <p:cNvGrpSpPr/>
        <p:nvPr/>
      </p:nvGrpSpPr>
      <p:grpSpPr>
        <a:xfrm>
          <a:off x="0" y="0"/>
          <a:ext cx="0" cy="0"/>
          <a:chOff x="0" y="0"/>
          <a:chExt cx="0" cy="0"/>
        </a:xfrm>
      </p:grpSpPr>
      <p:sp>
        <p:nvSpPr>
          <p:cNvPr id="286" name="Google Shape;286;p30"/>
          <p:cNvSpPr txBox="1">
            <a:spLocks noGrp="1"/>
          </p:cNvSpPr>
          <p:nvPr>
            <p:ph type="title"/>
          </p:nvPr>
        </p:nvSpPr>
        <p:spPr>
          <a:xfrm>
            <a:off x="713225" y="2332200"/>
            <a:ext cx="4122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7" name="Google Shape;287;p30"/>
          <p:cNvSpPr txBox="1">
            <a:spLocks noGrp="1"/>
          </p:cNvSpPr>
          <p:nvPr>
            <p:ph type="subTitle" idx="1"/>
          </p:nvPr>
        </p:nvSpPr>
        <p:spPr>
          <a:xfrm>
            <a:off x="713225" y="3225125"/>
            <a:ext cx="27363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88" name="Google Shape;288;p30"/>
          <p:cNvSpPr txBox="1">
            <a:spLocks noGrp="1"/>
          </p:cNvSpPr>
          <p:nvPr>
            <p:ph type="title" idx="2" hasCustomPrompt="1"/>
          </p:nvPr>
        </p:nvSpPr>
        <p:spPr>
          <a:xfrm>
            <a:off x="713225" y="1081700"/>
            <a:ext cx="2787000" cy="12504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289" name="Google Shape;289;p30"/>
          <p:cNvSpPr/>
          <p:nvPr/>
        </p:nvSpPr>
        <p:spPr>
          <a:xfrm>
            <a:off x="2124125" y="780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075325" y="43927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8065200" y="780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3">
  <p:cSld name="CUSTOM_17">
    <p:spTree>
      <p:nvGrpSpPr>
        <p:cNvPr id="1" name="Shape 292"/>
        <p:cNvGrpSpPr/>
        <p:nvPr/>
      </p:nvGrpSpPr>
      <p:grpSpPr>
        <a:xfrm>
          <a:off x="0" y="0"/>
          <a:ext cx="0" cy="0"/>
          <a:chOff x="0" y="0"/>
          <a:chExt cx="0" cy="0"/>
        </a:xfrm>
      </p:grpSpPr>
      <p:sp>
        <p:nvSpPr>
          <p:cNvPr id="293" name="Google Shape;293;p31"/>
          <p:cNvSpPr txBox="1">
            <a:spLocks noGrp="1"/>
          </p:cNvSpPr>
          <p:nvPr>
            <p:ph type="title"/>
          </p:nvPr>
        </p:nvSpPr>
        <p:spPr>
          <a:xfrm flipH="1">
            <a:off x="4308475" y="2413800"/>
            <a:ext cx="41223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4" name="Google Shape;294;p31"/>
          <p:cNvSpPr txBox="1">
            <a:spLocks noGrp="1"/>
          </p:cNvSpPr>
          <p:nvPr>
            <p:ph type="subTitle" idx="1"/>
          </p:nvPr>
        </p:nvSpPr>
        <p:spPr>
          <a:xfrm flipH="1">
            <a:off x="5694475" y="3317010"/>
            <a:ext cx="2736300" cy="683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95" name="Google Shape;295;p31"/>
          <p:cNvSpPr txBox="1">
            <a:spLocks noGrp="1"/>
          </p:cNvSpPr>
          <p:nvPr>
            <p:ph type="title" idx="2" hasCustomPrompt="1"/>
          </p:nvPr>
        </p:nvSpPr>
        <p:spPr>
          <a:xfrm flipH="1">
            <a:off x="5643775" y="1163300"/>
            <a:ext cx="2787000" cy="125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296" name="Google Shape;296;p31"/>
          <p:cNvSpPr/>
          <p:nvPr/>
        </p:nvSpPr>
        <p:spPr>
          <a:xfrm>
            <a:off x="270025" y="22747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7855325" y="4743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6988350" y="44509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
  <p:cSld name="CUSTOM_13">
    <p:spTree>
      <p:nvGrpSpPr>
        <p:cNvPr id="1" name="Shape 299"/>
        <p:cNvGrpSpPr/>
        <p:nvPr/>
      </p:nvGrpSpPr>
      <p:grpSpPr>
        <a:xfrm>
          <a:off x="0" y="0"/>
          <a:ext cx="0" cy="0"/>
          <a:chOff x="0" y="0"/>
          <a:chExt cx="0" cy="0"/>
        </a:xfrm>
      </p:grpSpPr>
      <p:sp>
        <p:nvSpPr>
          <p:cNvPr id="300" name="Google Shape;300;p32"/>
          <p:cNvSpPr txBox="1">
            <a:spLocks noGrp="1"/>
          </p:cNvSpPr>
          <p:nvPr>
            <p:ph type="subTitle" idx="1"/>
          </p:nvPr>
        </p:nvSpPr>
        <p:spPr>
          <a:xfrm>
            <a:off x="4645375" y="1445758"/>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01" name="Google Shape;301;p32"/>
          <p:cNvSpPr txBox="1">
            <a:spLocks noGrp="1"/>
          </p:cNvSpPr>
          <p:nvPr>
            <p:ph type="title" hasCustomPrompt="1"/>
          </p:nvPr>
        </p:nvSpPr>
        <p:spPr>
          <a:xfrm>
            <a:off x="4645375" y="816900"/>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302" name="Google Shape;302;p32"/>
          <p:cNvSpPr txBox="1">
            <a:spLocks noGrp="1"/>
          </p:cNvSpPr>
          <p:nvPr>
            <p:ph type="subTitle" idx="2"/>
          </p:nvPr>
        </p:nvSpPr>
        <p:spPr>
          <a:xfrm>
            <a:off x="4645375" y="2655479"/>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03" name="Google Shape;303;p32"/>
          <p:cNvSpPr txBox="1">
            <a:spLocks noGrp="1"/>
          </p:cNvSpPr>
          <p:nvPr>
            <p:ph type="title" idx="3" hasCustomPrompt="1"/>
          </p:nvPr>
        </p:nvSpPr>
        <p:spPr>
          <a:xfrm>
            <a:off x="4645375" y="2026591"/>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304" name="Google Shape;304;p32"/>
          <p:cNvSpPr txBox="1">
            <a:spLocks noGrp="1"/>
          </p:cNvSpPr>
          <p:nvPr>
            <p:ph type="subTitle" idx="4"/>
          </p:nvPr>
        </p:nvSpPr>
        <p:spPr>
          <a:xfrm>
            <a:off x="4645375" y="3865175"/>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05" name="Google Shape;305;p32"/>
          <p:cNvSpPr txBox="1">
            <a:spLocks noGrp="1"/>
          </p:cNvSpPr>
          <p:nvPr>
            <p:ph type="title" idx="5" hasCustomPrompt="1"/>
          </p:nvPr>
        </p:nvSpPr>
        <p:spPr>
          <a:xfrm>
            <a:off x="4645375" y="3236318"/>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grpSp>
        <p:nvGrpSpPr>
          <p:cNvPr id="306" name="Google Shape;306;p32"/>
          <p:cNvGrpSpPr/>
          <p:nvPr/>
        </p:nvGrpSpPr>
        <p:grpSpPr>
          <a:xfrm>
            <a:off x="2934738" y="408613"/>
            <a:ext cx="919525" cy="280075"/>
            <a:chOff x="3021700" y="595375"/>
            <a:chExt cx="919525" cy="280075"/>
          </a:xfrm>
        </p:grpSpPr>
        <p:sp>
          <p:nvSpPr>
            <p:cNvPr id="307" name="Google Shape;307;p32"/>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2"/>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32"/>
          <p:cNvSpPr/>
          <p:nvPr/>
        </p:nvSpPr>
        <p:spPr>
          <a:xfrm>
            <a:off x="7136450" y="46316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7995500" y="3105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320"/>
        <p:cNvGrpSpPr/>
        <p:nvPr/>
      </p:nvGrpSpPr>
      <p:grpSpPr>
        <a:xfrm>
          <a:off x="0" y="0"/>
          <a:ext cx="0" cy="0"/>
          <a:chOff x="0" y="0"/>
          <a:chExt cx="0" cy="0"/>
        </a:xfrm>
      </p:grpSpPr>
      <p:sp>
        <p:nvSpPr>
          <p:cNvPr id="321" name="Google Shape;321;p33"/>
          <p:cNvSpPr txBox="1">
            <a:spLocks noGrp="1"/>
          </p:cNvSpPr>
          <p:nvPr>
            <p:ph type="subTitle" idx="1"/>
          </p:nvPr>
        </p:nvSpPr>
        <p:spPr>
          <a:xfrm>
            <a:off x="713226" y="1861550"/>
            <a:ext cx="21678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22" name="Google Shape;322;p33"/>
          <p:cNvSpPr txBox="1">
            <a:spLocks noGrp="1"/>
          </p:cNvSpPr>
          <p:nvPr>
            <p:ph type="subTitle" idx="2"/>
          </p:nvPr>
        </p:nvSpPr>
        <p:spPr>
          <a:xfrm>
            <a:off x="6262975" y="3125475"/>
            <a:ext cx="2167800" cy="454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23" name="Google Shape;323;p33"/>
          <p:cNvSpPr txBox="1">
            <a:spLocks noGrp="1"/>
          </p:cNvSpPr>
          <p:nvPr>
            <p:ph type="subTitle" idx="3"/>
          </p:nvPr>
        </p:nvSpPr>
        <p:spPr>
          <a:xfrm>
            <a:off x="713225" y="2329288"/>
            <a:ext cx="2167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324" name="Google Shape;324;p33"/>
          <p:cNvSpPr txBox="1">
            <a:spLocks noGrp="1"/>
          </p:cNvSpPr>
          <p:nvPr>
            <p:ph type="subTitle" idx="4"/>
          </p:nvPr>
        </p:nvSpPr>
        <p:spPr>
          <a:xfrm>
            <a:off x="6262975" y="3593213"/>
            <a:ext cx="21678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325" name="Google Shape;325;p33"/>
          <p:cNvSpPr txBox="1">
            <a:spLocks noGrp="1"/>
          </p:cNvSpPr>
          <p:nvPr>
            <p:ph type="title" hasCustomPrompt="1"/>
          </p:nvPr>
        </p:nvSpPr>
        <p:spPr>
          <a:xfrm>
            <a:off x="713224" y="1436988"/>
            <a:ext cx="21678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26" name="Google Shape;326;p33"/>
          <p:cNvSpPr txBox="1">
            <a:spLocks noGrp="1"/>
          </p:cNvSpPr>
          <p:nvPr>
            <p:ph type="title" idx="5" hasCustomPrompt="1"/>
          </p:nvPr>
        </p:nvSpPr>
        <p:spPr>
          <a:xfrm>
            <a:off x="6262963" y="2710288"/>
            <a:ext cx="2167800" cy="41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27" name="Google Shape;327;p33"/>
          <p:cNvSpPr txBox="1">
            <a:spLocks noGrp="1"/>
          </p:cNvSpPr>
          <p:nvPr>
            <p:ph type="title" idx="6"/>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8" name="Google Shape;328;p33"/>
          <p:cNvSpPr/>
          <p:nvPr/>
        </p:nvSpPr>
        <p:spPr>
          <a:xfrm>
            <a:off x="1329700" y="42441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9" name="Google Shape;329;p33"/>
          <p:cNvSpPr/>
          <p:nvPr/>
        </p:nvSpPr>
        <p:spPr>
          <a:xfrm>
            <a:off x="-560925" y="32313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0" name="Google Shape;330;p33"/>
          <p:cNvSpPr/>
          <p:nvPr/>
        </p:nvSpPr>
        <p:spPr>
          <a:xfrm>
            <a:off x="8062925" y="7165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1" name="Google Shape;331;p33"/>
          <p:cNvSpPr/>
          <p:nvPr/>
        </p:nvSpPr>
        <p:spPr>
          <a:xfrm>
            <a:off x="5968125" y="45251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332"/>
        <p:cNvGrpSpPr/>
        <p:nvPr/>
      </p:nvGrpSpPr>
      <p:grpSpPr>
        <a:xfrm>
          <a:off x="0" y="0"/>
          <a:ext cx="0" cy="0"/>
          <a:chOff x="0" y="0"/>
          <a:chExt cx="0" cy="0"/>
        </a:xfrm>
      </p:grpSpPr>
      <p:sp>
        <p:nvSpPr>
          <p:cNvPr id="333" name="Google Shape;333;p34"/>
          <p:cNvSpPr txBox="1">
            <a:spLocks noGrp="1"/>
          </p:cNvSpPr>
          <p:nvPr>
            <p:ph type="title"/>
          </p:nvPr>
        </p:nvSpPr>
        <p:spPr>
          <a:xfrm>
            <a:off x="4630175" y="445025"/>
            <a:ext cx="3800400" cy="102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4" name="Google Shape;334;p34"/>
          <p:cNvSpPr txBox="1">
            <a:spLocks noGrp="1"/>
          </p:cNvSpPr>
          <p:nvPr>
            <p:ph type="subTitle" idx="1"/>
          </p:nvPr>
        </p:nvSpPr>
        <p:spPr>
          <a:xfrm>
            <a:off x="4630175" y="1706925"/>
            <a:ext cx="3800400" cy="2327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a:buChar char="●"/>
              <a:defRPr sz="1600"/>
            </a:lvl1pPr>
            <a:lvl2pPr lvl="1" rtl="0">
              <a:spcBef>
                <a:spcPts val="0"/>
              </a:spcBef>
              <a:spcAft>
                <a:spcPts val="0"/>
              </a:spcAft>
              <a:buClr>
                <a:schemeClr val="lt1"/>
              </a:buClr>
              <a:buSzPts val="1600"/>
              <a:buFont typeface="Nunito"/>
              <a:buChar char="○"/>
              <a:defRPr/>
            </a:lvl2pPr>
            <a:lvl3pPr lvl="2" rtl="0">
              <a:spcBef>
                <a:spcPts val="0"/>
              </a:spcBef>
              <a:spcAft>
                <a:spcPts val="0"/>
              </a:spcAft>
              <a:buClr>
                <a:schemeClr val="lt1"/>
              </a:buClr>
              <a:buSzPts val="1600"/>
              <a:buFont typeface="Nunito"/>
              <a:buChar char="■"/>
              <a:defRPr/>
            </a:lvl3pPr>
            <a:lvl4pPr lvl="3" rtl="0">
              <a:spcBef>
                <a:spcPts val="0"/>
              </a:spcBef>
              <a:spcAft>
                <a:spcPts val="0"/>
              </a:spcAft>
              <a:buClr>
                <a:schemeClr val="lt1"/>
              </a:buClr>
              <a:buSzPts val="1600"/>
              <a:buFont typeface="Nunito"/>
              <a:buChar char="●"/>
              <a:defRPr/>
            </a:lvl4pPr>
            <a:lvl5pPr lvl="4" rtl="0">
              <a:spcBef>
                <a:spcPts val="0"/>
              </a:spcBef>
              <a:spcAft>
                <a:spcPts val="0"/>
              </a:spcAft>
              <a:buClr>
                <a:schemeClr val="lt1"/>
              </a:buClr>
              <a:buSzPts val="1600"/>
              <a:buFont typeface="Nunito"/>
              <a:buChar char="○"/>
              <a:defRPr/>
            </a:lvl5pPr>
            <a:lvl6pPr lvl="5" rtl="0">
              <a:spcBef>
                <a:spcPts val="0"/>
              </a:spcBef>
              <a:spcAft>
                <a:spcPts val="0"/>
              </a:spcAft>
              <a:buClr>
                <a:schemeClr val="lt1"/>
              </a:buClr>
              <a:buSzPts val="1600"/>
              <a:buFont typeface="Nunito"/>
              <a:buChar char="■"/>
              <a:defRPr/>
            </a:lvl6pPr>
            <a:lvl7pPr lvl="6" rtl="0">
              <a:spcBef>
                <a:spcPts val="0"/>
              </a:spcBef>
              <a:spcAft>
                <a:spcPts val="0"/>
              </a:spcAft>
              <a:buClr>
                <a:schemeClr val="lt1"/>
              </a:buClr>
              <a:buSzPts val="1600"/>
              <a:buFont typeface="Nunito"/>
              <a:buChar char="●"/>
              <a:defRPr/>
            </a:lvl7pPr>
            <a:lvl8pPr lvl="7" rtl="0">
              <a:spcBef>
                <a:spcPts val="0"/>
              </a:spcBef>
              <a:spcAft>
                <a:spcPts val="0"/>
              </a:spcAft>
              <a:buClr>
                <a:schemeClr val="lt1"/>
              </a:buClr>
              <a:buSzPts val="1600"/>
              <a:buFont typeface="Nunito"/>
              <a:buChar char="○"/>
              <a:defRPr/>
            </a:lvl8pPr>
            <a:lvl9pPr lvl="8" rtl="0">
              <a:spcBef>
                <a:spcPts val="0"/>
              </a:spcBef>
              <a:spcAft>
                <a:spcPts val="0"/>
              </a:spcAft>
              <a:buClr>
                <a:schemeClr val="lt1"/>
              </a:buClr>
              <a:buSzPts val="1600"/>
              <a:buFont typeface="Nunito"/>
              <a:buChar char="■"/>
              <a:defRPr/>
            </a:lvl9pPr>
          </a:lstStyle>
          <a:p>
            <a:endParaRPr/>
          </a:p>
        </p:txBody>
      </p:sp>
      <p:grpSp>
        <p:nvGrpSpPr>
          <p:cNvPr id="335" name="Google Shape;335;p34"/>
          <p:cNvGrpSpPr/>
          <p:nvPr/>
        </p:nvGrpSpPr>
        <p:grpSpPr>
          <a:xfrm>
            <a:off x="4745800" y="4458488"/>
            <a:ext cx="919525" cy="280075"/>
            <a:chOff x="3021700" y="595375"/>
            <a:chExt cx="919525" cy="280075"/>
          </a:xfrm>
        </p:grpSpPr>
        <p:sp>
          <p:nvSpPr>
            <p:cNvPr id="336" name="Google Shape;336;p34"/>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34"/>
          <p:cNvSpPr/>
          <p:nvPr/>
        </p:nvSpPr>
        <p:spPr>
          <a:xfrm>
            <a:off x="7899313" y="43727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986525" y="6775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p:cSld name="CUSTOM_21">
    <p:spTree>
      <p:nvGrpSpPr>
        <p:cNvPr id="1" name="Shape 349"/>
        <p:cNvGrpSpPr/>
        <p:nvPr/>
      </p:nvGrpSpPr>
      <p:grpSpPr>
        <a:xfrm>
          <a:off x="0" y="0"/>
          <a:ext cx="0" cy="0"/>
          <a:chOff x="0" y="0"/>
          <a:chExt cx="0" cy="0"/>
        </a:xfrm>
      </p:grpSpPr>
      <p:sp>
        <p:nvSpPr>
          <p:cNvPr id="350" name="Google Shape;350;p35"/>
          <p:cNvSpPr/>
          <p:nvPr/>
        </p:nvSpPr>
        <p:spPr>
          <a:xfrm flipH="1">
            <a:off x="4800600" y="34636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1" name="Google Shape;351;p35"/>
          <p:cNvSpPr/>
          <p:nvPr/>
        </p:nvSpPr>
        <p:spPr>
          <a:xfrm flipH="1">
            <a:off x="7335400" y="-4821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352" name="Google Shape;352;p35"/>
          <p:cNvGrpSpPr/>
          <p:nvPr/>
        </p:nvGrpSpPr>
        <p:grpSpPr>
          <a:xfrm>
            <a:off x="525038" y="4255225"/>
            <a:ext cx="919525" cy="280075"/>
            <a:chOff x="3021700" y="595375"/>
            <a:chExt cx="919525" cy="280075"/>
          </a:xfrm>
        </p:grpSpPr>
        <p:sp>
          <p:nvSpPr>
            <p:cNvPr id="353" name="Google Shape;353;p35"/>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5"/>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5" name="Google Shape;365;p35"/>
          <p:cNvSpPr txBox="1">
            <a:spLocks noGrp="1"/>
          </p:cNvSpPr>
          <p:nvPr>
            <p:ph type="subTitle" idx="1"/>
          </p:nvPr>
        </p:nvSpPr>
        <p:spPr>
          <a:xfrm>
            <a:off x="5127125" y="1989450"/>
            <a:ext cx="3303600" cy="116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1">
  <p:cSld name="CUSTOM_22">
    <p:spTree>
      <p:nvGrpSpPr>
        <p:cNvPr id="1" name="Shape 366"/>
        <p:cNvGrpSpPr/>
        <p:nvPr/>
      </p:nvGrpSpPr>
      <p:grpSpPr>
        <a:xfrm>
          <a:off x="0" y="0"/>
          <a:ext cx="0" cy="0"/>
          <a:chOff x="0" y="0"/>
          <a:chExt cx="0" cy="0"/>
        </a:xfrm>
      </p:grpSpPr>
      <p:sp>
        <p:nvSpPr>
          <p:cNvPr id="367" name="Google Shape;367;p36"/>
          <p:cNvSpPr/>
          <p:nvPr/>
        </p:nvSpPr>
        <p:spPr>
          <a:xfrm flipH="1">
            <a:off x="2050638" y="348305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36"/>
          <p:cNvSpPr/>
          <p:nvPr/>
        </p:nvSpPr>
        <p:spPr>
          <a:xfrm flipH="1">
            <a:off x="7787125" y="15768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36"/>
          <p:cNvSpPr/>
          <p:nvPr/>
        </p:nvSpPr>
        <p:spPr>
          <a:xfrm flipH="1">
            <a:off x="7787125" y="8240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1" name="Google Shape;371;p36"/>
          <p:cNvSpPr txBox="1">
            <a:spLocks noGrp="1"/>
          </p:cNvSpPr>
          <p:nvPr>
            <p:ph type="subTitle" idx="1"/>
          </p:nvPr>
        </p:nvSpPr>
        <p:spPr>
          <a:xfrm>
            <a:off x="713225" y="1989450"/>
            <a:ext cx="3303600" cy="116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2">
  <p:cSld name="CUSTOM_23">
    <p:spTree>
      <p:nvGrpSpPr>
        <p:cNvPr id="1" name="Shape 372"/>
        <p:cNvGrpSpPr/>
        <p:nvPr/>
      </p:nvGrpSpPr>
      <p:grpSpPr>
        <a:xfrm>
          <a:off x="0" y="0"/>
          <a:ext cx="0" cy="0"/>
          <a:chOff x="0" y="0"/>
          <a:chExt cx="0" cy="0"/>
        </a:xfrm>
      </p:grpSpPr>
      <p:sp>
        <p:nvSpPr>
          <p:cNvPr id="373" name="Google Shape;373;p37"/>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4" name="Google Shape;374;p37"/>
          <p:cNvSpPr txBox="1">
            <a:spLocks noGrp="1"/>
          </p:cNvSpPr>
          <p:nvPr>
            <p:ph type="subTitle" idx="1"/>
          </p:nvPr>
        </p:nvSpPr>
        <p:spPr>
          <a:xfrm>
            <a:off x="5127125" y="1989450"/>
            <a:ext cx="3303600" cy="116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5" name="Google Shape;375;p37"/>
          <p:cNvSpPr/>
          <p:nvPr/>
        </p:nvSpPr>
        <p:spPr>
          <a:xfrm flipH="1">
            <a:off x="-851875" y="1576800"/>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6" name="Google Shape;376;p37"/>
          <p:cNvSpPr/>
          <p:nvPr/>
        </p:nvSpPr>
        <p:spPr>
          <a:xfrm flipH="1">
            <a:off x="4573075" y="350995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7" name="Google Shape;377;p37"/>
          <p:cNvSpPr/>
          <p:nvPr/>
        </p:nvSpPr>
        <p:spPr>
          <a:xfrm flipH="1">
            <a:off x="575425" y="742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flipH="1">
            <a:off x="1392700" y="4285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flipH="1">
            <a:off x="7941100" y="4001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3">
  <p:cSld name="CUSTOM_25">
    <p:spTree>
      <p:nvGrpSpPr>
        <p:cNvPr id="1" name="Shape 380"/>
        <p:cNvGrpSpPr/>
        <p:nvPr/>
      </p:nvGrpSpPr>
      <p:grpSpPr>
        <a:xfrm>
          <a:off x="0" y="0"/>
          <a:ext cx="0" cy="0"/>
          <a:chOff x="0" y="0"/>
          <a:chExt cx="0" cy="0"/>
        </a:xfrm>
      </p:grpSpPr>
      <p:sp>
        <p:nvSpPr>
          <p:cNvPr id="381" name="Google Shape;381;p38"/>
          <p:cNvSpPr/>
          <p:nvPr/>
        </p:nvSpPr>
        <p:spPr>
          <a:xfrm>
            <a:off x="4004800" y="36978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382" name="Google Shape;382;p38"/>
          <p:cNvGrpSpPr/>
          <p:nvPr/>
        </p:nvGrpSpPr>
        <p:grpSpPr>
          <a:xfrm>
            <a:off x="7644713" y="1815738"/>
            <a:ext cx="919525" cy="280075"/>
            <a:chOff x="3021700" y="595375"/>
            <a:chExt cx="919525" cy="280075"/>
          </a:xfrm>
        </p:grpSpPr>
        <p:sp>
          <p:nvSpPr>
            <p:cNvPr id="383" name="Google Shape;383;p38"/>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8"/>
          <p:cNvSpPr/>
          <p:nvPr/>
        </p:nvSpPr>
        <p:spPr>
          <a:xfrm>
            <a:off x="564688" y="42080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5830650" y="-9956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6" name="Google Shape;396;p38"/>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38"/>
          <p:cNvSpPr txBox="1">
            <a:spLocks noGrp="1"/>
          </p:cNvSpPr>
          <p:nvPr>
            <p:ph type="subTitle" idx="1"/>
          </p:nvPr>
        </p:nvSpPr>
        <p:spPr>
          <a:xfrm>
            <a:off x="713225" y="1152475"/>
            <a:ext cx="3858900" cy="344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4">
  <p:cSld name="CUSTOM_30">
    <p:spTree>
      <p:nvGrpSpPr>
        <p:cNvPr id="1" name="Shape 398"/>
        <p:cNvGrpSpPr/>
        <p:nvPr/>
      </p:nvGrpSpPr>
      <p:grpSpPr>
        <a:xfrm>
          <a:off x="0" y="0"/>
          <a:ext cx="0" cy="0"/>
          <a:chOff x="0" y="0"/>
          <a:chExt cx="0" cy="0"/>
        </a:xfrm>
      </p:grpSpPr>
      <p:sp>
        <p:nvSpPr>
          <p:cNvPr id="399" name="Google Shape;399;p39"/>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0" name="Google Shape;400;p39"/>
          <p:cNvSpPr txBox="1">
            <a:spLocks noGrp="1"/>
          </p:cNvSpPr>
          <p:nvPr>
            <p:ph type="subTitle" idx="1"/>
          </p:nvPr>
        </p:nvSpPr>
        <p:spPr>
          <a:xfrm>
            <a:off x="713225" y="1152475"/>
            <a:ext cx="3858900" cy="344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1" name="Google Shape;401;p39"/>
          <p:cNvSpPr/>
          <p:nvPr/>
        </p:nvSpPr>
        <p:spPr>
          <a:xfrm>
            <a:off x="5446875" y="34999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02" name="Google Shape;402;p39"/>
          <p:cNvSpPr/>
          <p:nvPr/>
        </p:nvSpPr>
        <p:spPr>
          <a:xfrm>
            <a:off x="7743975" y="10139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03" name="Google Shape;403;p39"/>
          <p:cNvSpPr/>
          <p:nvPr/>
        </p:nvSpPr>
        <p:spPr>
          <a:xfrm>
            <a:off x="4177625" y="45994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7595450" y="8240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05"/>
        <p:cNvGrpSpPr/>
        <p:nvPr/>
      </p:nvGrpSpPr>
      <p:grpSpPr>
        <a:xfrm>
          <a:off x="0" y="0"/>
          <a:ext cx="0" cy="0"/>
          <a:chOff x="0" y="0"/>
          <a:chExt cx="0" cy="0"/>
        </a:xfrm>
      </p:grpSpPr>
      <p:sp>
        <p:nvSpPr>
          <p:cNvPr id="406" name="Google Shape;406;p40"/>
          <p:cNvSpPr/>
          <p:nvPr/>
        </p:nvSpPr>
        <p:spPr>
          <a:xfrm>
            <a:off x="7410025" y="-6591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v</a:t>
            </a:r>
            <a:endParaRPr>
              <a:solidFill>
                <a:schemeClr val="dk1"/>
              </a:solidFill>
            </a:endParaRPr>
          </a:p>
        </p:txBody>
      </p:sp>
      <p:sp>
        <p:nvSpPr>
          <p:cNvPr id="407" name="Google Shape;407;p40"/>
          <p:cNvSpPr/>
          <p:nvPr/>
        </p:nvSpPr>
        <p:spPr>
          <a:xfrm>
            <a:off x="273575" y="425535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v</a:t>
            </a:r>
            <a:endParaRPr>
              <a:solidFill>
                <a:schemeClr val="dk1"/>
              </a:solidFill>
            </a:endParaRPr>
          </a:p>
        </p:txBody>
      </p:sp>
      <p:sp>
        <p:nvSpPr>
          <p:cNvPr id="408" name="Google Shape;408;p40"/>
          <p:cNvSpPr/>
          <p:nvPr/>
        </p:nvSpPr>
        <p:spPr>
          <a:xfrm>
            <a:off x="640725" y="852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4179313" y="46770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411"/>
        <p:cNvGrpSpPr/>
        <p:nvPr/>
      </p:nvGrpSpPr>
      <p:grpSpPr>
        <a:xfrm>
          <a:off x="0" y="0"/>
          <a:ext cx="0" cy="0"/>
          <a:chOff x="0" y="0"/>
          <a:chExt cx="0" cy="0"/>
        </a:xfrm>
      </p:grpSpPr>
      <p:sp>
        <p:nvSpPr>
          <p:cNvPr id="412" name="Google Shape;412;p41"/>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13" name="Google Shape;413;p41"/>
          <p:cNvGrpSpPr/>
          <p:nvPr/>
        </p:nvGrpSpPr>
        <p:grpSpPr>
          <a:xfrm>
            <a:off x="5622875" y="4238800"/>
            <a:ext cx="919525" cy="280075"/>
            <a:chOff x="3021700" y="595375"/>
            <a:chExt cx="919525" cy="280075"/>
          </a:xfrm>
        </p:grpSpPr>
        <p:sp>
          <p:nvSpPr>
            <p:cNvPr id="414" name="Google Shape;414;p41"/>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41"/>
          <p:cNvSpPr/>
          <p:nvPr/>
        </p:nvSpPr>
        <p:spPr>
          <a:xfrm>
            <a:off x="440850" y="4401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2860075" y="445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3">
  <p:cSld name="CUSTOM_10">
    <p:spTree>
      <p:nvGrpSpPr>
        <p:cNvPr id="1" name="Shape 427"/>
        <p:cNvGrpSpPr/>
        <p:nvPr/>
      </p:nvGrpSpPr>
      <p:grpSpPr>
        <a:xfrm>
          <a:off x="0" y="0"/>
          <a:ext cx="0" cy="0"/>
          <a:chOff x="0" y="0"/>
          <a:chExt cx="0" cy="0"/>
        </a:xfrm>
      </p:grpSpPr>
      <p:sp>
        <p:nvSpPr>
          <p:cNvPr id="428" name="Google Shape;428;p42"/>
          <p:cNvSpPr/>
          <p:nvPr/>
        </p:nvSpPr>
        <p:spPr>
          <a:xfrm>
            <a:off x="-492400" y="-9982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9" name="Google Shape;429;p42"/>
          <p:cNvSpPr/>
          <p:nvPr/>
        </p:nvSpPr>
        <p:spPr>
          <a:xfrm>
            <a:off x="2905775" y="41467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30" name="Google Shape;430;p42"/>
          <p:cNvGrpSpPr/>
          <p:nvPr/>
        </p:nvGrpSpPr>
        <p:grpSpPr>
          <a:xfrm>
            <a:off x="7765250" y="991675"/>
            <a:ext cx="919525" cy="280075"/>
            <a:chOff x="3021700" y="595375"/>
            <a:chExt cx="919525" cy="280075"/>
          </a:xfrm>
        </p:grpSpPr>
        <p:sp>
          <p:nvSpPr>
            <p:cNvPr id="431" name="Google Shape;431;p42"/>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2"/>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2"/>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2"/>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2"/>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2"/>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42"/>
          <p:cNvSpPr/>
          <p:nvPr/>
        </p:nvSpPr>
        <p:spPr>
          <a:xfrm>
            <a:off x="6897525" y="46048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4">
  <p:cSld name="CUSTOM_11">
    <p:spTree>
      <p:nvGrpSpPr>
        <p:cNvPr id="1" name="Shape 444"/>
        <p:cNvGrpSpPr/>
        <p:nvPr/>
      </p:nvGrpSpPr>
      <p:grpSpPr>
        <a:xfrm>
          <a:off x="0" y="0"/>
          <a:ext cx="0" cy="0"/>
          <a:chOff x="0" y="0"/>
          <a:chExt cx="0" cy="0"/>
        </a:xfrm>
      </p:grpSpPr>
      <p:sp>
        <p:nvSpPr>
          <p:cNvPr id="445" name="Google Shape;445;p43"/>
          <p:cNvSpPr/>
          <p:nvPr/>
        </p:nvSpPr>
        <p:spPr>
          <a:xfrm>
            <a:off x="-659825" y="40789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 name="Google Shape;446;p43"/>
          <p:cNvSpPr/>
          <p:nvPr/>
        </p:nvSpPr>
        <p:spPr>
          <a:xfrm>
            <a:off x="8037275" y="15835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7" name="Google Shape;447;p43"/>
          <p:cNvGrpSpPr/>
          <p:nvPr/>
        </p:nvGrpSpPr>
        <p:grpSpPr>
          <a:xfrm>
            <a:off x="4112188" y="4512700"/>
            <a:ext cx="919525" cy="280075"/>
            <a:chOff x="3021700" y="595375"/>
            <a:chExt cx="919525" cy="280075"/>
          </a:xfrm>
        </p:grpSpPr>
        <p:sp>
          <p:nvSpPr>
            <p:cNvPr id="448" name="Google Shape;448;p43"/>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3"/>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3"/>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3"/>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3"/>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43"/>
          <p:cNvSpPr/>
          <p:nvPr/>
        </p:nvSpPr>
        <p:spPr>
          <a:xfrm>
            <a:off x="958100" y="17019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3"/>
          <p:cNvSpPr/>
          <p:nvPr/>
        </p:nvSpPr>
        <p:spPr>
          <a:xfrm>
            <a:off x="7812900" y="123953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5">
  <p:cSld name="CUSTOM_12">
    <p:spTree>
      <p:nvGrpSpPr>
        <p:cNvPr id="1" name="Shape 462"/>
        <p:cNvGrpSpPr/>
        <p:nvPr/>
      </p:nvGrpSpPr>
      <p:grpSpPr>
        <a:xfrm>
          <a:off x="0" y="0"/>
          <a:ext cx="0" cy="0"/>
          <a:chOff x="0" y="0"/>
          <a:chExt cx="0" cy="0"/>
        </a:xfrm>
      </p:grpSpPr>
      <p:sp>
        <p:nvSpPr>
          <p:cNvPr id="463" name="Google Shape;463;p44"/>
          <p:cNvSpPr/>
          <p:nvPr/>
        </p:nvSpPr>
        <p:spPr>
          <a:xfrm>
            <a:off x="4970650" y="38303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 name="Google Shape;464;p44"/>
          <p:cNvSpPr/>
          <p:nvPr/>
        </p:nvSpPr>
        <p:spPr>
          <a:xfrm>
            <a:off x="-550900" y="-566175"/>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 name="Google Shape;465;p44"/>
          <p:cNvSpPr/>
          <p:nvPr/>
        </p:nvSpPr>
        <p:spPr>
          <a:xfrm>
            <a:off x="2259650" y="4403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7950225" y="8493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6">
  <p:cSld name="CUSTOM_15">
    <p:spTree>
      <p:nvGrpSpPr>
        <p:cNvPr id="1" name="Shape 468"/>
        <p:cNvGrpSpPr/>
        <p:nvPr/>
      </p:nvGrpSpPr>
      <p:grpSpPr>
        <a:xfrm>
          <a:off x="0" y="0"/>
          <a:ext cx="0" cy="0"/>
          <a:chOff x="0" y="0"/>
          <a:chExt cx="0" cy="0"/>
        </a:xfrm>
      </p:grpSpPr>
      <p:sp>
        <p:nvSpPr>
          <p:cNvPr id="469" name="Google Shape;469;p45"/>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0" name="Google Shape;470;p45"/>
          <p:cNvSpPr/>
          <p:nvPr/>
        </p:nvSpPr>
        <p:spPr>
          <a:xfrm>
            <a:off x="-1121125" y="8287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 name="Google Shape;471;p45"/>
          <p:cNvSpPr/>
          <p:nvPr/>
        </p:nvSpPr>
        <p:spPr>
          <a:xfrm>
            <a:off x="7968025" y="33400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 name="Google Shape;472;p45"/>
          <p:cNvSpPr/>
          <p:nvPr/>
        </p:nvSpPr>
        <p:spPr>
          <a:xfrm>
            <a:off x="8584250" y="19992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p:nvPr/>
        </p:nvSpPr>
        <p:spPr>
          <a:xfrm>
            <a:off x="4497700" y="44750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474"/>
        <p:cNvGrpSpPr/>
        <p:nvPr/>
      </p:nvGrpSpPr>
      <p:grpSpPr>
        <a:xfrm>
          <a:off x="0" y="0"/>
          <a:ext cx="0" cy="0"/>
          <a:chOff x="0" y="0"/>
          <a:chExt cx="0" cy="0"/>
        </a:xfrm>
      </p:grpSpPr>
      <p:sp>
        <p:nvSpPr>
          <p:cNvPr id="475" name="Google Shape;475;p46"/>
          <p:cNvSpPr txBox="1">
            <a:spLocks noGrp="1"/>
          </p:cNvSpPr>
          <p:nvPr>
            <p:ph type="title"/>
          </p:nvPr>
        </p:nvSpPr>
        <p:spPr>
          <a:xfrm>
            <a:off x="713225" y="445025"/>
            <a:ext cx="7717500" cy="1029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6" name="Google Shape;476;p46"/>
          <p:cNvSpPr txBox="1">
            <a:spLocks noGrp="1"/>
          </p:cNvSpPr>
          <p:nvPr>
            <p:ph type="subTitle" idx="1"/>
          </p:nvPr>
        </p:nvSpPr>
        <p:spPr>
          <a:xfrm>
            <a:off x="713225" y="1719125"/>
            <a:ext cx="24180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477" name="Google Shape;477;p46"/>
          <p:cNvSpPr txBox="1">
            <a:spLocks noGrp="1"/>
          </p:cNvSpPr>
          <p:nvPr>
            <p:ph type="subTitle" idx="2"/>
          </p:nvPr>
        </p:nvSpPr>
        <p:spPr>
          <a:xfrm>
            <a:off x="713225" y="3111925"/>
            <a:ext cx="24180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478" name="Google Shape;478;p46"/>
          <p:cNvSpPr txBox="1">
            <a:spLocks noGrp="1"/>
          </p:cNvSpPr>
          <p:nvPr>
            <p:ph type="subTitle" idx="3"/>
          </p:nvPr>
        </p:nvSpPr>
        <p:spPr>
          <a:xfrm>
            <a:off x="713225" y="2173625"/>
            <a:ext cx="2418000" cy="89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479" name="Google Shape;479;p46"/>
          <p:cNvSpPr txBox="1">
            <a:spLocks noGrp="1"/>
          </p:cNvSpPr>
          <p:nvPr>
            <p:ph type="subTitle" idx="4"/>
          </p:nvPr>
        </p:nvSpPr>
        <p:spPr>
          <a:xfrm>
            <a:off x="713225" y="3566427"/>
            <a:ext cx="2418000" cy="89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480" name="Google Shape;480;p46"/>
          <p:cNvSpPr/>
          <p:nvPr/>
        </p:nvSpPr>
        <p:spPr>
          <a:xfrm>
            <a:off x="7399097" y="4239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a:off x="3343500" y="46013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p:nvPr/>
        </p:nvSpPr>
        <p:spPr>
          <a:xfrm>
            <a:off x="8609950" y="3200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2">
  <p:cSld name="CUSTOM_24">
    <p:spTree>
      <p:nvGrpSpPr>
        <p:cNvPr id="1" name="Shape 483"/>
        <p:cNvGrpSpPr/>
        <p:nvPr/>
      </p:nvGrpSpPr>
      <p:grpSpPr>
        <a:xfrm>
          <a:off x="0" y="0"/>
          <a:ext cx="0" cy="0"/>
          <a:chOff x="0" y="0"/>
          <a:chExt cx="0" cy="0"/>
        </a:xfrm>
      </p:grpSpPr>
      <p:sp>
        <p:nvSpPr>
          <p:cNvPr id="484" name="Google Shape;484;p47"/>
          <p:cNvSpPr/>
          <p:nvPr/>
        </p:nvSpPr>
        <p:spPr>
          <a:xfrm flipH="1">
            <a:off x="1525600" y="38164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 name="Google Shape;485;p47"/>
          <p:cNvSpPr/>
          <p:nvPr/>
        </p:nvSpPr>
        <p:spPr>
          <a:xfrm flipH="1">
            <a:off x="7319725" y="2871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 name="Google Shape;486;p47"/>
          <p:cNvSpPr/>
          <p:nvPr/>
        </p:nvSpPr>
        <p:spPr>
          <a:xfrm flipH="1">
            <a:off x="343375" y="1016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7"/>
          <p:cNvSpPr txBox="1">
            <a:spLocks noGrp="1"/>
          </p:cNvSpPr>
          <p:nvPr>
            <p:ph type="title"/>
          </p:nvPr>
        </p:nvSpPr>
        <p:spPr>
          <a:xfrm>
            <a:off x="713225" y="445025"/>
            <a:ext cx="7717500" cy="6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8" name="Google Shape;488;p47"/>
          <p:cNvSpPr txBox="1">
            <a:spLocks noGrp="1"/>
          </p:cNvSpPr>
          <p:nvPr>
            <p:ph type="subTitle" idx="1"/>
          </p:nvPr>
        </p:nvSpPr>
        <p:spPr>
          <a:xfrm>
            <a:off x="713225" y="1490525"/>
            <a:ext cx="2058600" cy="835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489" name="Google Shape;489;p47"/>
          <p:cNvSpPr txBox="1">
            <a:spLocks noGrp="1"/>
          </p:cNvSpPr>
          <p:nvPr>
            <p:ph type="subTitle" idx="2"/>
          </p:nvPr>
        </p:nvSpPr>
        <p:spPr>
          <a:xfrm>
            <a:off x="6372175" y="2554625"/>
            <a:ext cx="2058600" cy="835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490" name="Google Shape;490;p47"/>
          <p:cNvSpPr txBox="1">
            <a:spLocks noGrp="1"/>
          </p:cNvSpPr>
          <p:nvPr>
            <p:ph type="subTitle" idx="3"/>
          </p:nvPr>
        </p:nvSpPr>
        <p:spPr>
          <a:xfrm>
            <a:off x="713225" y="2326025"/>
            <a:ext cx="2058600" cy="93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491" name="Google Shape;491;p47"/>
          <p:cNvSpPr txBox="1">
            <a:spLocks noGrp="1"/>
          </p:cNvSpPr>
          <p:nvPr>
            <p:ph type="subTitle" idx="4"/>
          </p:nvPr>
        </p:nvSpPr>
        <p:spPr>
          <a:xfrm>
            <a:off x="6372175" y="3390125"/>
            <a:ext cx="2058600" cy="936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492"/>
        <p:cNvGrpSpPr/>
        <p:nvPr/>
      </p:nvGrpSpPr>
      <p:grpSpPr>
        <a:xfrm>
          <a:off x="0" y="0"/>
          <a:ext cx="0" cy="0"/>
          <a:chOff x="0" y="0"/>
          <a:chExt cx="0" cy="0"/>
        </a:xfrm>
      </p:grpSpPr>
      <p:sp>
        <p:nvSpPr>
          <p:cNvPr id="493" name="Google Shape;493;p48"/>
          <p:cNvSpPr txBox="1">
            <a:spLocks noGrp="1"/>
          </p:cNvSpPr>
          <p:nvPr>
            <p:ph type="title"/>
          </p:nvPr>
        </p:nvSpPr>
        <p:spPr>
          <a:xfrm>
            <a:off x="713225" y="445025"/>
            <a:ext cx="7717500" cy="64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4" name="Google Shape;494;p48"/>
          <p:cNvSpPr txBox="1">
            <a:spLocks noGrp="1"/>
          </p:cNvSpPr>
          <p:nvPr>
            <p:ph type="subTitle" idx="1"/>
          </p:nvPr>
        </p:nvSpPr>
        <p:spPr>
          <a:xfrm>
            <a:off x="5800550" y="3450400"/>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495" name="Google Shape;495;p48"/>
          <p:cNvSpPr txBox="1">
            <a:spLocks noGrp="1"/>
          </p:cNvSpPr>
          <p:nvPr>
            <p:ph type="subTitle" idx="2"/>
          </p:nvPr>
        </p:nvSpPr>
        <p:spPr>
          <a:xfrm>
            <a:off x="5800550" y="2352699"/>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496" name="Google Shape;496;p48"/>
          <p:cNvSpPr txBox="1">
            <a:spLocks noGrp="1"/>
          </p:cNvSpPr>
          <p:nvPr>
            <p:ph type="subTitle" idx="3"/>
          </p:nvPr>
        </p:nvSpPr>
        <p:spPr>
          <a:xfrm>
            <a:off x="5800550" y="39049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497" name="Google Shape;497;p48"/>
          <p:cNvSpPr txBox="1">
            <a:spLocks noGrp="1"/>
          </p:cNvSpPr>
          <p:nvPr>
            <p:ph type="subTitle" idx="4"/>
          </p:nvPr>
        </p:nvSpPr>
        <p:spPr>
          <a:xfrm>
            <a:off x="5800550" y="28072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498" name="Google Shape;498;p48"/>
          <p:cNvSpPr txBox="1">
            <a:spLocks noGrp="1"/>
          </p:cNvSpPr>
          <p:nvPr>
            <p:ph type="subTitle" idx="5"/>
          </p:nvPr>
        </p:nvSpPr>
        <p:spPr>
          <a:xfrm>
            <a:off x="5800550" y="1255000"/>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499" name="Google Shape;499;p48"/>
          <p:cNvSpPr txBox="1">
            <a:spLocks noGrp="1"/>
          </p:cNvSpPr>
          <p:nvPr>
            <p:ph type="subTitle" idx="6"/>
          </p:nvPr>
        </p:nvSpPr>
        <p:spPr>
          <a:xfrm>
            <a:off x="5800550" y="17095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grpSp>
        <p:nvGrpSpPr>
          <p:cNvPr id="500" name="Google Shape;500;p48"/>
          <p:cNvGrpSpPr/>
          <p:nvPr/>
        </p:nvGrpSpPr>
        <p:grpSpPr>
          <a:xfrm>
            <a:off x="2926175" y="758275"/>
            <a:ext cx="919525" cy="280075"/>
            <a:chOff x="3021700" y="595375"/>
            <a:chExt cx="919525" cy="280075"/>
          </a:xfrm>
        </p:grpSpPr>
        <p:sp>
          <p:nvSpPr>
            <p:cNvPr id="501" name="Google Shape;501;p48"/>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8"/>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8"/>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8"/>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8"/>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48"/>
          <p:cNvSpPr/>
          <p:nvPr/>
        </p:nvSpPr>
        <p:spPr>
          <a:xfrm>
            <a:off x="1536947" y="47005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a:off x="469247" y="5251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1">
  <p:cSld name="CUSTOM_20">
    <p:spTree>
      <p:nvGrpSpPr>
        <p:cNvPr id="1" name="Shape 514"/>
        <p:cNvGrpSpPr/>
        <p:nvPr/>
      </p:nvGrpSpPr>
      <p:grpSpPr>
        <a:xfrm>
          <a:off x="0" y="0"/>
          <a:ext cx="0" cy="0"/>
          <a:chOff x="0" y="0"/>
          <a:chExt cx="0" cy="0"/>
        </a:xfrm>
      </p:grpSpPr>
      <p:sp>
        <p:nvSpPr>
          <p:cNvPr id="515" name="Google Shape;515;p49"/>
          <p:cNvSpPr/>
          <p:nvPr/>
        </p:nvSpPr>
        <p:spPr>
          <a:xfrm flipH="1">
            <a:off x="3356875" y="39436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6" name="Google Shape;516;p49"/>
          <p:cNvSpPr/>
          <p:nvPr/>
        </p:nvSpPr>
        <p:spPr>
          <a:xfrm flipH="1">
            <a:off x="7906350" y="2027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7" name="Google Shape;517;p49"/>
          <p:cNvSpPr/>
          <p:nvPr/>
        </p:nvSpPr>
        <p:spPr>
          <a:xfrm flipH="1">
            <a:off x="-1083225" y="2027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8" name="Google Shape;518;p49"/>
          <p:cNvSpPr txBox="1">
            <a:spLocks noGrp="1"/>
          </p:cNvSpPr>
          <p:nvPr>
            <p:ph type="title"/>
          </p:nvPr>
        </p:nvSpPr>
        <p:spPr>
          <a:xfrm>
            <a:off x="713225" y="445025"/>
            <a:ext cx="7717500" cy="66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9" name="Google Shape;519;p49"/>
          <p:cNvSpPr txBox="1">
            <a:spLocks noGrp="1"/>
          </p:cNvSpPr>
          <p:nvPr>
            <p:ph type="subTitle" idx="1"/>
          </p:nvPr>
        </p:nvSpPr>
        <p:spPr>
          <a:xfrm>
            <a:off x="1014175" y="2345113"/>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20" name="Google Shape;520;p49"/>
          <p:cNvSpPr txBox="1">
            <a:spLocks noGrp="1"/>
          </p:cNvSpPr>
          <p:nvPr>
            <p:ph type="subTitle" idx="2"/>
          </p:nvPr>
        </p:nvSpPr>
        <p:spPr>
          <a:xfrm>
            <a:off x="3400625" y="234512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21" name="Google Shape;521;p49"/>
          <p:cNvSpPr txBox="1">
            <a:spLocks noGrp="1"/>
          </p:cNvSpPr>
          <p:nvPr>
            <p:ph type="subTitle" idx="3"/>
          </p:nvPr>
        </p:nvSpPr>
        <p:spPr>
          <a:xfrm>
            <a:off x="1014175" y="278310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22" name="Google Shape;522;p49"/>
          <p:cNvSpPr txBox="1">
            <a:spLocks noGrp="1"/>
          </p:cNvSpPr>
          <p:nvPr>
            <p:ph type="subTitle" idx="4"/>
          </p:nvPr>
        </p:nvSpPr>
        <p:spPr>
          <a:xfrm>
            <a:off x="3400625" y="278311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23" name="Google Shape;523;p49"/>
          <p:cNvSpPr txBox="1">
            <a:spLocks noGrp="1"/>
          </p:cNvSpPr>
          <p:nvPr>
            <p:ph type="subTitle" idx="5"/>
          </p:nvPr>
        </p:nvSpPr>
        <p:spPr>
          <a:xfrm>
            <a:off x="5787075" y="2345113"/>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24" name="Google Shape;524;p49"/>
          <p:cNvSpPr txBox="1">
            <a:spLocks noGrp="1"/>
          </p:cNvSpPr>
          <p:nvPr>
            <p:ph type="subTitle" idx="6"/>
          </p:nvPr>
        </p:nvSpPr>
        <p:spPr>
          <a:xfrm>
            <a:off x="5787075" y="278310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ur columns">
  <p:cSld name="CUSTOM_19">
    <p:spTree>
      <p:nvGrpSpPr>
        <p:cNvPr id="1" name="Shape 525"/>
        <p:cNvGrpSpPr/>
        <p:nvPr/>
      </p:nvGrpSpPr>
      <p:grpSpPr>
        <a:xfrm>
          <a:off x="0" y="0"/>
          <a:ext cx="0" cy="0"/>
          <a:chOff x="0" y="0"/>
          <a:chExt cx="0" cy="0"/>
        </a:xfrm>
      </p:grpSpPr>
      <p:sp>
        <p:nvSpPr>
          <p:cNvPr id="526" name="Google Shape;526;p50"/>
          <p:cNvSpPr txBox="1">
            <a:spLocks noGrp="1"/>
          </p:cNvSpPr>
          <p:nvPr>
            <p:ph type="title"/>
          </p:nvPr>
        </p:nvSpPr>
        <p:spPr>
          <a:xfrm flipH="1">
            <a:off x="713225" y="448056"/>
            <a:ext cx="7717500" cy="735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7" name="Google Shape;527;p50"/>
          <p:cNvSpPr txBox="1">
            <a:spLocks noGrp="1"/>
          </p:cNvSpPr>
          <p:nvPr>
            <p:ph type="subTitle" idx="1"/>
          </p:nvPr>
        </p:nvSpPr>
        <p:spPr>
          <a:xfrm flipH="1">
            <a:off x="2799125" y="1527475"/>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28" name="Google Shape;528;p50"/>
          <p:cNvSpPr txBox="1">
            <a:spLocks noGrp="1"/>
          </p:cNvSpPr>
          <p:nvPr>
            <p:ph type="subTitle" idx="2"/>
          </p:nvPr>
        </p:nvSpPr>
        <p:spPr>
          <a:xfrm flipH="1">
            <a:off x="713225" y="1527475"/>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29" name="Google Shape;529;p50"/>
          <p:cNvSpPr txBox="1">
            <a:spLocks noGrp="1"/>
          </p:cNvSpPr>
          <p:nvPr>
            <p:ph type="subTitle" idx="3"/>
          </p:nvPr>
        </p:nvSpPr>
        <p:spPr>
          <a:xfrm flipH="1">
            <a:off x="2799125" y="1965463"/>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30" name="Google Shape;530;p50"/>
          <p:cNvSpPr txBox="1">
            <a:spLocks noGrp="1"/>
          </p:cNvSpPr>
          <p:nvPr>
            <p:ph type="subTitle" idx="4"/>
          </p:nvPr>
        </p:nvSpPr>
        <p:spPr>
          <a:xfrm flipH="1">
            <a:off x="713225" y="1965465"/>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31" name="Google Shape;531;p50"/>
          <p:cNvSpPr txBox="1">
            <a:spLocks noGrp="1"/>
          </p:cNvSpPr>
          <p:nvPr>
            <p:ph type="subTitle" idx="5"/>
          </p:nvPr>
        </p:nvSpPr>
        <p:spPr>
          <a:xfrm flipH="1">
            <a:off x="2799125" y="2902867"/>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32" name="Google Shape;532;p50"/>
          <p:cNvSpPr txBox="1">
            <a:spLocks noGrp="1"/>
          </p:cNvSpPr>
          <p:nvPr>
            <p:ph type="subTitle" idx="6"/>
          </p:nvPr>
        </p:nvSpPr>
        <p:spPr>
          <a:xfrm flipH="1">
            <a:off x="713225" y="2902881"/>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33" name="Google Shape;533;p50"/>
          <p:cNvSpPr txBox="1">
            <a:spLocks noGrp="1"/>
          </p:cNvSpPr>
          <p:nvPr>
            <p:ph type="subTitle" idx="7"/>
          </p:nvPr>
        </p:nvSpPr>
        <p:spPr>
          <a:xfrm flipH="1">
            <a:off x="2799125" y="3340854"/>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34" name="Google Shape;534;p50"/>
          <p:cNvSpPr txBox="1">
            <a:spLocks noGrp="1"/>
          </p:cNvSpPr>
          <p:nvPr>
            <p:ph type="subTitle" idx="8"/>
          </p:nvPr>
        </p:nvSpPr>
        <p:spPr>
          <a:xfrm flipH="1">
            <a:off x="713225" y="3340872"/>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535" name="Google Shape;535;p50"/>
          <p:cNvGrpSpPr/>
          <p:nvPr/>
        </p:nvGrpSpPr>
        <p:grpSpPr>
          <a:xfrm flipH="1">
            <a:off x="1015438" y="4393463"/>
            <a:ext cx="919525" cy="280075"/>
            <a:chOff x="3021700" y="595375"/>
            <a:chExt cx="919525" cy="280075"/>
          </a:xfrm>
        </p:grpSpPr>
        <p:sp>
          <p:nvSpPr>
            <p:cNvPr id="536" name="Google Shape;536;p50"/>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0"/>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0"/>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0"/>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0"/>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0"/>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0"/>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0"/>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0"/>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0"/>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0"/>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50"/>
          <p:cNvSpPr/>
          <p:nvPr/>
        </p:nvSpPr>
        <p:spPr>
          <a:xfrm flipH="1">
            <a:off x="8282200" y="7802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548"/>
        <p:cNvGrpSpPr/>
        <p:nvPr/>
      </p:nvGrpSpPr>
      <p:grpSpPr>
        <a:xfrm>
          <a:off x="0" y="0"/>
          <a:ext cx="0" cy="0"/>
          <a:chOff x="0" y="0"/>
          <a:chExt cx="0" cy="0"/>
        </a:xfrm>
      </p:grpSpPr>
      <p:sp>
        <p:nvSpPr>
          <p:cNvPr id="549" name="Google Shape;549;p51"/>
          <p:cNvSpPr txBox="1">
            <a:spLocks noGrp="1"/>
          </p:cNvSpPr>
          <p:nvPr>
            <p:ph type="title"/>
          </p:nvPr>
        </p:nvSpPr>
        <p:spPr>
          <a:xfrm>
            <a:off x="713225" y="445025"/>
            <a:ext cx="77175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0" name="Google Shape;550;p51"/>
          <p:cNvSpPr txBox="1">
            <a:spLocks noGrp="1"/>
          </p:cNvSpPr>
          <p:nvPr>
            <p:ph type="subTitle" idx="1"/>
          </p:nvPr>
        </p:nvSpPr>
        <p:spPr>
          <a:xfrm>
            <a:off x="1014175" y="1480438"/>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51" name="Google Shape;551;p51"/>
          <p:cNvSpPr txBox="1">
            <a:spLocks noGrp="1"/>
          </p:cNvSpPr>
          <p:nvPr>
            <p:ph type="subTitle" idx="2"/>
          </p:nvPr>
        </p:nvSpPr>
        <p:spPr>
          <a:xfrm>
            <a:off x="3400625" y="1480450"/>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52" name="Google Shape;552;p51"/>
          <p:cNvSpPr txBox="1">
            <a:spLocks noGrp="1"/>
          </p:cNvSpPr>
          <p:nvPr>
            <p:ph type="subTitle" idx="3"/>
          </p:nvPr>
        </p:nvSpPr>
        <p:spPr>
          <a:xfrm>
            <a:off x="1014175" y="191842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53" name="Google Shape;553;p51"/>
          <p:cNvSpPr txBox="1">
            <a:spLocks noGrp="1"/>
          </p:cNvSpPr>
          <p:nvPr>
            <p:ph type="subTitle" idx="4"/>
          </p:nvPr>
        </p:nvSpPr>
        <p:spPr>
          <a:xfrm>
            <a:off x="3400625" y="191843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54" name="Google Shape;554;p51"/>
          <p:cNvSpPr txBox="1">
            <a:spLocks noGrp="1"/>
          </p:cNvSpPr>
          <p:nvPr>
            <p:ph type="subTitle" idx="5"/>
          </p:nvPr>
        </p:nvSpPr>
        <p:spPr>
          <a:xfrm>
            <a:off x="5787075" y="1480438"/>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55" name="Google Shape;555;p51"/>
          <p:cNvSpPr txBox="1">
            <a:spLocks noGrp="1"/>
          </p:cNvSpPr>
          <p:nvPr>
            <p:ph type="subTitle" idx="6"/>
          </p:nvPr>
        </p:nvSpPr>
        <p:spPr>
          <a:xfrm>
            <a:off x="5787075" y="191842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56" name="Google Shape;556;p51"/>
          <p:cNvSpPr txBox="1">
            <a:spLocks noGrp="1"/>
          </p:cNvSpPr>
          <p:nvPr>
            <p:ph type="subTitle" idx="7"/>
          </p:nvPr>
        </p:nvSpPr>
        <p:spPr>
          <a:xfrm>
            <a:off x="1014175" y="2863500"/>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57" name="Google Shape;557;p51"/>
          <p:cNvSpPr txBox="1">
            <a:spLocks noGrp="1"/>
          </p:cNvSpPr>
          <p:nvPr>
            <p:ph type="subTitle" idx="8"/>
          </p:nvPr>
        </p:nvSpPr>
        <p:spPr>
          <a:xfrm>
            <a:off x="3400625" y="286347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58" name="Google Shape;558;p51"/>
          <p:cNvSpPr txBox="1">
            <a:spLocks noGrp="1"/>
          </p:cNvSpPr>
          <p:nvPr>
            <p:ph type="subTitle" idx="9"/>
          </p:nvPr>
        </p:nvSpPr>
        <p:spPr>
          <a:xfrm>
            <a:off x="1014175" y="3318046"/>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59" name="Google Shape;559;p51"/>
          <p:cNvSpPr txBox="1">
            <a:spLocks noGrp="1"/>
          </p:cNvSpPr>
          <p:nvPr>
            <p:ph type="subTitle" idx="13"/>
          </p:nvPr>
        </p:nvSpPr>
        <p:spPr>
          <a:xfrm>
            <a:off x="3400625" y="3318025"/>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60" name="Google Shape;560;p51"/>
          <p:cNvSpPr txBox="1">
            <a:spLocks noGrp="1"/>
          </p:cNvSpPr>
          <p:nvPr>
            <p:ph type="subTitle" idx="14"/>
          </p:nvPr>
        </p:nvSpPr>
        <p:spPr>
          <a:xfrm>
            <a:off x="5787075" y="286347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561" name="Google Shape;561;p51"/>
          <p:cNvSpPr txBox="1">
            <a:spLocks noGrp="1"/>
          </p:cNvSpPr>
          <p:nvPr>
            <p:ph type="subTitle" idx="15"/>
          </p:nvPr>
        </p:nvSpPr>
        <p:spPr>
          <a:xfrm>
            <a:off x="5787075" y="3318025"/>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62" name="Google Shape;562;p51"/>
          <p:cNvSpPr/>
          <p:nvPr/>
        </p:nvSpPr>
        <p:spPr>
          <a:xfrm>
            <a:off x="-1359125" y="18697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3" name="Google Shape;563;p51"/>
          <p:cNvSpPr/>
          <p:nvPr/>
        </p:nvSpPr>
        <p:spPr>
          <a:xfrm>
            <a:off x="8325925" y="803888"/>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4" name="Google Shape;564;p51"/>
          <p:cNvSpPr/>
          <p:nvPr/>
        </p:nvSpPr>
        <p:spPr>
          <a:xfrm>
            <a:off x="8325925" y="2855338"/>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65" name="Google Shape;565;p51"/>
          <p:cNvGrpSpPr/>
          <p:nvPr/>
        </p:nvGrpSpPr>
        <p:grpSpPr>
          <a:xfrm>
            <a:off x="4112200" y="4459388"/>
            <a:ext cx="919525" cy="280075"/>
            <a:chOff x="3021700" y="595375"/>
            <a:chExt cx="919525" cy="280075"/>
          </a:xfrm>
        </p:grpSpPr>
        <p:sp>
          <p:nvSpPr>
            <p:cNvPr id="566" name="Google Shape;566;p51"/>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1"/>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1"/>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1"/>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1"/>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1"/>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51"/>
          <p:cNvSpPr/>
          <p:nvPr/>
        </p:nvSpPr>
        <p:spPr>
          <a:xfrm>
            <a:off x="488825" y="10080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1" name="Shape 578"/>
        <p:cNvGrpSpPr/>
        <p:nvPr/>
      </p:nvGrpSpPr>
      <p:grpSpPr>
        <a:xfrm>
          <a:off x="0" y="0"/>
          <a:ext cx="0" cy="0"/>
          <a:chOff x="0" y="0"/>
          <a:chExt cx="0" cy="0"/>
        </a:xfrm>
      </p:grpSpPr>
      <p:sp>
        <p:nvSpPr>
          <p:cNvPr id="579" name="Google Shape;579;p52"/>
          <p:cNvSpPr txBox="1">
            <a:spLocks noGrp="1"/>
          </p:cNvSpPr>
          <p:nvPr>
            <p:ph type="title"/>
          </p:nvPr>
        </p:nvSpPr>
        <p:spPr>
          <a:xfrm>
            <a:off x="3921800" y="873600"/>
            <a:ext cx="4509000" cy="92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0" name="Google Shape;580;p52"/>
          <p:cNvSpPr txBox="1">
            <a:spLocks noGrp="1"/>
          </p:cNvSpPr>
          <p:nvPr>
            <p:ph type="subTitle" idx="1"/>
          </p:nvPr>
        </p:nvSpPr>
        <p:spPr>
          <a:xfrm>
            <a:off x="4572000" y="1717800"/>
            <a:ext cx="3858900" cy="92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581" name="Google Shape;581;p52"/>
          <p:cNvGrpSpPr/>
          <p:nvPr/>
        </p:nvGrpSpPr>
        <p:grpSpPr>
          <a:xfrm>
            <a:off x="6124250" y="408613"/>
            <a:ext cx="919525" cy="280075"/>
            <a:chOff x="3021700" y="595375"/>
            <a:chExt cx="919525" cy="280075"/>
          </a:xfrm>
        </p:grpSpPr>
        <p:sp>
          <p:nvSpPr>
            <p:cNvPr id="582" name="Google Shape;582;p52"/>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2"/>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2"/>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2"/>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2"/>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2"/>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2"/>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2"/>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2"/>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2"/>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52"/>
          <p:cNvSpPr/>
          <p:nvPr/>
        </p:nvSpPr>
        <p:spPr>
          <a:xfrm>
            <a:off x="698225" y="45328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3515125" y="4289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txBox="1"/>
          <p:nvPr/>
        </p:nvSpPr>
        <p:spPr>
          <a:xfrm>
            <a:off x="4701900" y="3238175"/>
            <a:ext cx="3702900" cy="79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Barlow"/>
                <a:ea typeface="Barlow"/>
                <a:cs typeface="Barlow"/>
                <a:sym typeface="Barlow"/>
              </a:rPr>
              <a:t>CREDITS: This presentation template was created by </a:t>
            </a:r>
            <a:r>
              <a:rPr lang="en" sz="1200" b="1">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including icons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nd infographics &amp; images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a:solidFill>
                  <a:schemeClr val="dk1"/>
                </a:solidFill>
                <a:latin typeface="Barlow"/>
                <a:ea typeface="Barlow"/>
                <a:cs typeface="Barlow"/>
                <a:sym typeface="Barlow"/>
              </a:rPr>
              <a:t> </a:t>
            </a:r>
            <a:endParaRPr sz="1200">
              <a:solidFill>
                <a:schemeClr val="dk1"/>
              </a:solidFill>
              <a:latin typeface="Barlow"/>
              <a:ea typeface="Barlow"/>
              <a:cs typeface="Barlow"/>
              <a:sym typeface="Barlow"/>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596"/>
        <p:cNvGrpSpPr/>
        <p:nvPr/>
      </p:nvGrpSpPr>
      <p:grpSpPr>
        <a:xfrm>
          <a:off x="0" y="0"/>
          <a:ext cx="0" cy="0"/>
          <a:chOff x="0" y="0"/>
          <a:chExt cx="0" cy="0"/>
        </a:xfrm>
      </p:grpSpPr>
      <p:sp>
        <p:nvSpPr>
          <p:cNvPr id="597" name="Google Shape;597;p53"/>
          <p:cNvSpPr/>
          <p:nvPr/>
        </p:nvSpPr>
        <p:spPr>
          <a:xfrm flipH="1">
            <a:off x="-851875" y="15768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8" name="Google Shape;598;p53"/>
          <p:cNvSpPr/>
          <p:nvPr/>
        </p:nvSpPr>
        <p:spPr>
          <a:xfrm flipH="1">
            <a:off x="4573075" y="35099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9" name="Google Shape;599;p53"/>
          <p:cNvSpPr/>
          <p:nvPr/>
        </p:nvSpPr>
        <p:spPr>
          <a:xfrm flipH="1">
            <a:off x="2099425" y="15767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flipH="1">
            <a:off x="1697500" y="4285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7624013" y="2146250"/>
            <a:ext cx="919525" cy="280075"/>
            <a:chOff x="3021700" y="595375"/>
            <a:chExt cx="919525" cy="280075"/>
          </a:xfrm>
        </p:grpSpPr>
        <p:sp>
          <p:nvSpPr>
            <p:cNvPr id="602" name="Google Shape;602;p53"/>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613"/>
        <p:cNvGrpSpPr/>
        <p:nvPr/>
      </p:nvGrpSpPr>
      <p:grpSpPr>
        <a:xfrm>
          <a:off x="0" y="0"/>
          <a:ext cx="0" cy="0"/>
          <a:chOff x="0" y="0"/>
          <a:chExt cx="0" cy="0"/>
        </a:xfrm>
      </p:grpSpPr>
      <p:sp>
        <p:nvSpPr>
          <p:cNvPr id="614" name="Google Shape;614;p54"/>
          <p:cNvSpPr/>
          <p:nvPr/>
        </p:nvSpPr>
        <p:spPr>
          <a:xfrm flipH="1">
            <a:off x="2713213" y="34925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5" name="Google Shape;615;p54"/>
          <p:cNvSpPr/>
          <p:nvPr/>
        </p:nvSpPr>
        <p:spPr>
          <a:xfrm flipH="1">
            <a:off x="5808775" y="-4772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16" name="Google Shape;616;p54"/>
          <p:cNvGrpSpPr/>
          <p:nvPr/>
        </p:nvGrpSpPr>
        <p:grpSpPr>
          <a:xfrm>
            <a:off x="496238" y="2155725"/>
            <a:ext cx="919525" cy="280075"/>
            <a:chOff x="3021700" y="595375"/>
            <a:chExt cx="919525" cy="280075"/>
          </a:xfrm>
        </p:grpSpPr>
        <p:sp>
          <p:nvSpPr>
            <p:cNvPr id="617" name="Google Shape;617;p54"/>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4"/>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4"/>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4"/>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4"/>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4"/>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54"/>
          <p:cNvSpPr/>
          <p:nvPr/>
        </p:nvSpPr>
        <p:spPr>
          <a:xfrm>
            <a:off x="1881450" y="35672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4"/>
          <p:cNvSpPr/>
          <p:nvPr/>
        </p:nvSpPr>
        <p:spPr>
          <a:xfrm>
            <a:off x="5010325" y="6561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4"/>
          <p:cNvSpPr/>
          <p:nvPr/>
        </p:nvSpPr>
        <p:spPr>
          <a:xfrm>
            <a:off x="7368275" y="33440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2">
  <p:cSld name="CUSTOM_28">
    <p:spTree>
      <p:nvGrpSpPr>
        <p:cNvPr id="1" name="Shape 631"/>
        <p:cNvGrpSpPr/>
        <p:nvPr/>
      </p:nvGrpSpPr>
      <p:grpSpPr>
        <a:xfrm>
          <a:off x="0" y="0"/>
          <a:ext cx="0" cy="0"/>
          <a:chOff x="0" y="0"/>
          <a:chExt cx="0" cy="0"/>
        </a:xfrm>
      </p:grpSpPr>
      <p:sp>
        <p:nvSpPr>
          <p:cNvPr id="632" name="Google Shape;632;p55"/>
          <p:cNvSpPr/>
          <p:nvPr/>
        </p:nvSpPr>
        <p:spPr>
          <a:xfrm>
            <a:off x="1329700" y="42441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3" name="Google Shape;633;p55"/>
          <p:cNvSpPr/>
          <p:nvPr/>
        </p:nvSpPr>
        <p:spPr>
          <a:xfrm>
            <a:off x="-560925" y="32313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4" name="Google Shape;634;p55"/>
          <p:cNvSpPr/>
          <p:nvPr/>
        </p:nvSpPr>
        <p:spPr>
          <a:xfrm flipH="1">
            <a:off x="5547050" y="-86540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35" name="Google Shape;635;p55"/>
          <p:cNvGrpSpPr/>
          <p:nvPr/>
        </p:nvGrpSpPr>
        <p:grpSpPr>
          <a:xfrm>
            <a:off x="6235825" y="1370075"/>
            <a:ext cx="919525" cy="280075"/>
            <a:chOff x="3021700" y="595375"/>
            <a:chExt cx="919525" cy="280075"/>
          </a:xfrm>
        </p:grpSpPr>
        <p:sp>
          <p:nvSpPr>
            <p:cNvPr id="636" name="Google Shape;636;p55"/>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5"/>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5"/>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5"/>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55"/>
          <p:cNvSpPr/>
          <p:nvPr/>
        </p:nvSpPr>
        <p:spPr>
          <a:xfrm flipH="1">
            <a:off x="1181175" y="9759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p:nvPr/>
        </p:nvSpPr>
        <p:spPr>
          <a:xfrm flipH="1">
            <a:off x="7310750" y="4436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52"/>
        <p:cNvGrpSpPr/>
        <p:nvPr/>
      </p:nvGrpSpPr>
      <p:grpSpPr>
        <a:xfrm>
          <a:off x="0" y="0"/>
          <a:ext cx="0" cy="0"/>
          <a:chOff x="0" y="0"/>
          <a:chExt cx="0" cy="0"/>
        </a:xfrm>
      </p:grpSpPr>
      <p:sp>
        <p:nvSpPr>
          <p:cNvPr id="653" name="Google Shape;653;p57"/>
          <p:cNvSpPr txBox="1">
            <a:spLocks noGrp="1"/>
          </p:cNvSpPr>
          <p:nvPr>
            <p:ph type="ctrTitle"/>
          </p:nvPr>
        </p:nvSpPr>
        <p:spPr>
          <a:xfrm>
            <a:off x="713225" y="669088"/>
            <a:ext cx="4163700" cy="2415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5200"/>
              <a:buNone/>
              <a:defRPr sz="5100">
                <a:latin typeface="Archivo Black"/>
                <a:ea typeface="Archivo Black"/>
                <a:cs typeface="Archivo Black"/>
                <a:sym typeface="Archiv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54" name="Google Shape;654;p57"/>
          <p:cNvSpPr txBox="1">
            <a:spLocks noGrp="1"/>
          </p:cNvSpPr>
          <p:nvPr>
            <p:ph type="subTitle" idx="1"/>
          </p:nvPr>
        </p:nvSpPr>
        <p:spPr>
          <a:xfrm>
            <a:off x="713225" y="3757113"/>
            <a:ext cx="3468900" cy="7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5" name="Google Shape;655;p57"/>
          <p:cNvSpPr txBox="1">
            <a:spLocks noGrp="1"/>
          </p:cNvSpPr>
          <p:nvPr>
            <p:ph type="ctrTitle" idx="2"/>
          </p:nvPr>
        </p:nvSpPr>
        <p:spPr>
          <a:xfrm>
            <a:off x="713225" y="3084987"/>
            <a:ext cx="4163700" cy="617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a:latin typeface="Archivo SemiBold"/>
                <a:ea typeface="Archivo SemiBold"/>
                <a:cs typeface="Archivo SemiBold"/>
                <a:sym typeface="Archivo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56" name="Google Shape;656;p57"/>
          <p:cNvSpPr/>
          <p:nvPr/>
        </p:nvSpPr>
        <p:spPr>
          <a:xfrm>
            <a:off x="3819300" y="27006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a:off x="997625" y="35782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a:off x="8615225" y="35782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9"/>
        <p:cNvGrpSpPr/>
        <p:nvPr/>
      </p:nvGrpSpPr>
      <p:grpSpPr>
        <a:xfrm>
          <a:off x="0" y="0"/>
          <a:ext cx="0" cy="0"/>
          <a:chOff x="0" y="0"/>
          <a:chExt cx="0" cy="0"/>
        </a:xfrm>
      </p:grpSpPr>
      <p:sp>
        <p:nvSpPr>
          <p:cNvPr id="660" name="Google Shape;660;p58"/>
          <p:cNvSpPr txBox="1">
            <a:spLocks noGrp="1"/>
          </p:cNvSpPr>
          <p:nvPr>
            <p:ph type="title"/>
          </p:nvPr>
        </p:nvSpPr>
        <p:spPr>
          <a:xfrm>
            <a:off x="713225" y="2332200"/>
            <a:ext cx="4122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1" name="Google Shape;661;p58"/>
          <p:cNvSpPr txBox="1">
            <a:spLocks noGrp="1"/>
          </p:cNvSpPr>
          <p:nvPr>
            <p:ph type="subTitle" idx="1"/>
          </p:nvPr>
        </p:nvSpPr>
        <p:spPr>
          <a:xfrm>
            <a:off x="713225" y="3230275"/>
            <a:ext cx="27363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62" name="Google Shape;662;p58"/>
          <p:cNvSpPr txBox="1">
            <a:spLocks noGrp="1"/>
          </p:cNvSpPr>
          <p:nvPr>
            <p:ph type="title" idx="2" hasCustomPrompt="1"/>
          </p:nvPr>
        </p:nvSpPr>
        <p:spPr>
          <a:xfrm>
            <a:off x="713225" y="1081700"/>
            <a:ext cx="2787000" cy="12504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663" name="Google Shape;663;p58"/>
          <p:cNvSpPr/>
          <p:nvPr/>
        </p:nvSpPr>
        <p:spPr>
          <a:xfrm>
            <a:off x="7469363" y="4321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8"/>
          <p:cNvSpPr/>
          <p:nvPr/>
        </p:nvSpPr>
        <p:spPr>
          <a:xfrm>
            <a:off x="3534650"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8"/>
          <p:cNvSpPr/>
          <p:nvPr/>
        </p:nvSpPr>
        <p:spPr>
          <a:xfrm>
            <a:off x="520225" y="43257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6"/>
        <p:cNvGrpSpPr/>
        <p:nvPr/>
      </p:nvGrpSpPr>
      <p:grpSpPr>
        <a:xfrm>
          <a:off x="0" y="0"/>
          <a:ext cx="0" cy="0"/>
          <a:chOff x="0" y="0"/>
          <a:chExt cx="0" cy="0"/>
        </a:xfrm>
      </p:grpSpPr>
      <p:sp>
        <p:nvSpPr>
          <p:cNvPr id="667" name="Google Shape;667;p59"/>
          <p:cNvSpPr/>
          <p:nvPr/>
        </p:nvSpPr>
        <p:spPr>
          <a:xfrm>
            <a:off x="8150918" y="1735325"/>
            <a:ext cx="2217300" cy="20043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668;p59"/>
          <p:cNvGrpSpPr/>
          <p:nvPr/>
        </p:nvGrpSpPr>
        <p:grpSpPr>
          <a:xfrm>
            <a:off x="253463" y="3545075"/>
            <a:ext cx="919525" cy="280075"/>
            <a:chOff x="3021700" y="595375"/>
            <a:chExt cx="919525" cy="280075"/>
          </a:xfrm>
        </p:grpSpPr>
        <p:sp>
          <p:nvSpPr>
            <p:cNvPr id="669" name="Google Shape;669;p59"/>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9"/>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9"/>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9"/>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59"/>
          <p:cNvSpPr/>
          <p:nvPr/>
        </p:nvSpPr>
        <p:spPr>
          <a:xfrm>
            <a:off x="8356513"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682" name="Google Shape;682;p5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3"/>
        <p:cNvGrpSpPr/>
        <p:nvPr/>
      </p:nvGrpSpPr>
      <p:grpSpPr>
        <a:xfrm>
          <a:off x="0" y="0"/>
          <a:ext cx="0" cy="0"/>
          <a:chOff x="0" y="0"/>
          <a:chExt cx="0" cy="0"/>
        </a:xfrm>
      </p:grpSpPr>
      <p:sp>
        <p:nvSpPr>
          <p:cNvPr id="684" name="Google Shape;684;p60"/>
          <p:cNvSpPr/>
          <p:nvPr/>
        </p:nvSpPr>
        <p:spPr>
          <a:xfrm>
            <a:off x="3947000" y="-10915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85" name="Google Shape;685;p60"/>
          <p:cNvGrpSpPr/>
          <p:nvPr/>
        </p:nvGrpSpPr>
        <p:grpSpPr>
          <a:xfrm>
            <a:off x="2667538" y="4589375"/>
            <a:ext cx="919525" cy="280075"/>
            <a:chOff x="3021700" y="595375"/>
            <a:chExt cx="919525" cy="280075"/>
          </a:xfrm>
        </p:grpSpPr>
        <p:sp>
          <p:nvSpPr>
            <p:cNvPr id="686" name="Google Shape;686;p60"/>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0"/>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0"/>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0"/>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0"/>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0"/>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0"/>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0"/>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0"/>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0"/>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0"/>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60"/>
          <p:cNvSpPr/>
          <p:nvPr/>
        </p:nvSpPr>
        <p:spPr>
          <a:xfrm>
            <a:off x="8356513" y="7498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0"/>
          <p:cNvSpPr txBox="1">
            <a:spLocks noGrp="1"/>
          </p:cNvSpPr>
          <p:nvPr>
            <p:ph type="body" idx="1"/>
          </p:nvPr>
        </p:nvSpPr>
        <p:spPr>
          <a:xfrm>
            <a:off x="713225" y="1152475"/>
            <a:ext cx="3858900" cy="344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9" name="Google Shape;699;p60"/>
          <p:cNvSpPr txBox="1">
            <a:spLocks noGrp="1"/>
          </p:cNvSpPr>
          <p:nvPr>
            <p:ph type="body" idx="2"/>
          </p:nvPr>
        </p:nvSpPr>
        <p:spPr>
          <a:xfrm>
            <a:off x="4572125" y="1152475"/>
            <a:ext cx="3858900" cy="344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00" name="Google Shape;700;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1"/>
        <p:cNvGrpSpPr/>
        <p:nvPr/>
      </p:nvGrpSpPr>
      <p:grpSpPr>
        <a:xfrm>
          <a:off x="0" y="0"/>
          <a:ext cx="0" cy="0"/>
          <a:chOff x="0" y="0"/>
          <a:chExt cx="0" cy="0"/>
        </a:xfrm>
      </p:grpSpPr>
      <p:sp>
        <p:nvSpPr>
          <p:cNvPr id="702" name="Google Shape;702;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
        <p:nvSpPr>
          <p:cNvPr id="703" name="Google Shape;703;p61"/>
          <p:cNvSpPr/>
          <p:nvPr/>
        </p:nvSpPr>
        <p:spPr>
          <a:xfrm>
            <a:off x="6029450" y="-1232175"/>
            <a:ext cx="2433600" cy="21996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04" name="Google Shape;704;p61"/>
          <p:cNvSpPr/>
          <p:nvPr/>
        </p:nvSpPr>
        <p:spPr>
          <a:xfrm>
            <a:off x="-1686000" y="-275150"/>
            <a:ext cx="2433600" cy="21996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05" name="Google Shape;705;p61"/>
          <p:cNvSpPr/>
          <p:nvPr/>
        </p:nvSpPr>
        <p:spPr>
          <a:xfrm>
            <a:off x="364125" y="-1181875"/>
            <a:ext cx="2433600" cy="21996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06" name="Google Shape;706;p61"/>
          <p:cNvSpPr/>
          <p:nvPr/>
        </p:nvSpPr>
        <p:spPr>
          <a:xfrm>
            <a:off x="-832200" y="3480700"/>
            <a:ext cx="2433600" cy="21996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07" name="Google Shape;707;p61"/>
          <p:cNvGrpSpPr/>
          <p:nvPr/>
        </p:nvGrpSpPr>
        <p:grpSpPr>
          <a:xfrm>
            <a:off x="7439888" y="4050975"/>
            <a:ext cx="919525" cy="280075"/>
            <a:chOff x="3021700" y="595375"/>
            <a:chExt cx="919525" cy="280075"/>
          </a:xfrm>
        </p:grpSpPr>
        <p:sp>
          <p:nvSpPr>
            <p:cNvPr id="708" name="Google Shape;708;p61"/>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1"/>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1"/>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1"/>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1"/>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1"/>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1"/>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1"/>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1"/>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9"/>
        <p:cNvGrpSpPr/>
        <p:nvPr/>
      </p:nvGrpSpPr>
      <p:grpSpPr>
        <a:xfrm>
          <a:off x="0" y="0"/>
          <a:ext cx="0" cy="0"/>
          <a:chOff x="0" y="0"/>
          <a:chExt cx="0" cy="0"/>
        </a:xfrm>
      </p:grpSpPr>
      <p:sp>
        <p:nvSpPr>
          <p:cNvPr id="720" name="Google Shape;720;p62"/>
          <p:cNvSpPr txBox="1">
            <a:spLocks noGrp="1"/>
          </p:cNvSpPr>
          <p:nvPr>
            <p:ph type="title"/>
          </p:nvPr>
        </p:nvSpPr>
        <p:spPr>
          <a:xfrm>
            <a:off x="5102550" y="1069800"/>
            <a:ext cx="3328200" cy="210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1" name="Google Shape;721;p62"/>
          <p:cNvSpPr txBox="1">
            <a:spLocks noGrp="1"/>
          </p:cNvSpPr>
          <p:nvPr>
            <p:ph type="body" idx="1"/>
          </p:nvPr>
        </p:nvSpPr>
        <p:spPr>
          <a:xfrm>
            <a:off x="5102575" y="3177600"/>
            <a:ext cx="3328200" cy="8961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Char char="●"/>
              <a:defRPr sz="1600">
                <a:solidFill>
                  <a:schemeClr val="dk1"/>
                </a:solidFill>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grpSp>
        <p:nvGrpSpPr>
          <p:cNvPr id="722" name="Google Shape;722;p62"/>
          <p:cNvGrpSpPr/>
          <p:nvPr/>
        </p:nvGrpSpPr>
        <p:grpSpPr>
          <a:xfrm>
            <a:off x="7419338" y="713513"/>
            <a:ext cx="919525" cy="280075"/>
            <a:chOff x="3021700" y="595375"/>
            <a:chExt cx="919525" cy="280075"/>
          </a:xfrm>
        </p:grpSpPr>
        <p:sp>
          <p:nvSpPr>
            <p:cNvPr id="723" name="Google Shape;723;p62"/>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2"/>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2"/>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2"/>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2"/>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2"/>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2"/>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2"/>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2"/>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2"/>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 name="Google Shape;734;p62"/>
          <p:cNvSpPr/>
          <p:nvPr/>
        </p:nvSpPr>
        <p:spPr>
          <a:xfrm>
            <a:off x="686550" y="453771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2"/>
          <p:cNvSpPr/>
          <p:nvPr/>
        </p:nvSpPr>
        <p:spPr>
          <a:xfrm>
            <a:off x="2749650" y="4756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6"/>
        <p:cNvGrpSpPr/>
        <p:nvPr/>
      </p:nvGrpSpPr>
      <p:grpSpPr>
        <a:xfrm>
          <a:off x="0" y="0"/>
          <a:ext cx="0" cy="0"/>
          <a:chOff x="0" y="0"/>
          <a:chExt cx="0" cy="0"/>
        </a:xfrm>
      </p:grpSpPr>
      <p:sp>
        <p:nvSpPr>
          <p:cNvPr id="737" name="Google Shape;737;p63"/>
          <p:cNvSpPr txBox="1">
            <a:spLocks noGrp="1"/>
          </p:cNvSpPr>
          <p:nvPr>
            <p:ph type="title"/>
          </p:nvPr>
        </p:nvSpPr>
        <p:spPr>
          <a:xfrm>
            <a:off x="713225" y="548650"/>
            <a:ext cx="4923000" cy="1904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38" name="Google Shape;738;p63"/>
          <p:cNvSpPr/>
          <p:nvPr/>
        </p:nvSpPr>
        <p:spPr>
          <a:xfrm>
            <a:off x="8264497"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3"/>
          <p:cNvSpPr/>
          <p:nvPr/>
        </p:nvSpPr>
        <p:spPr>
          <a:xfrm>
            <a:off x="686550" y="415671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0"/>
        <p:cNvGrpSpPr/>
        <p:nvPr/>
      </p:nvGrpSpPr>
      <p:grpSpPr>
        <a:xfrm>
          <a:off x="0" y="0"/>
          <a:ext cx="0" cy="0"/>
          <a:chOff x="0" y="0"/>
          <a:chExt cx="0" cy="0"/>
        </a:xfrm>
      </p:grpSpPr>
      <p:sp>
        <p:nvSpPr>
          <p:cNvPr id="741" name="Google Shape;741;p64"/>
          <p:cNvSpPr txBox="1">
            <a:spLocks noGrp="1"/>
          </p:cNvSpPr>
          <p:nvPr>
            <p:ph type="title"/>
          </p:nvPr>
        </p:nvSpPr>
        <p:spPr>
          <a:xfrm>
            <a:off x="713225" y="548650"/>
            <a:ext cx="3909000" cy="1088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42" name="Google Shape;742;p64"/>
          <p:cNvSpPr txBox="1">
            <a:spLocks noGrp="1"/>
          </p:cNvSpPr>
          <p:nvPr>
            <p:ph type="subTitle" idx="1"/>
          </p:nvPr>
        </p:nvSpPr>
        <p:spPr>
          <a:xfrm>
            <a:off x="713225" y="1637350"/>
            <a:ext cx="3789000" cy="9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1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743" name="Google Shape;743;p64"/>
          <p:cNvSpPr/>
          <p:nvPr/>
        </p:nvSpPr>
        <p:spPr>
          <a:xfrm>
            <a:off x="5868575" y="4274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4"/>
          <p:cNvSpPr/>
          <p:nvPr/>
        </p:nvSpPr>
        <p:spPr>
          <a:xfrm>
            <a:off x="8623800" y="14409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4"/>
          <p:cNvSpPr/>
          <p:nvPr/>
        </p:nvSpPr>
        <p:spPr>
          <a:xfrm>
            <a:off x="468875" y="31570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6"/>
        <p:cNvGrpSpPr/>
        <p:nvPr/>
      </p:nvGrpSpPr>
      <p:grpSpPr>
        <a:xfrm>
          <a:off x="0" y="0"/>
          <a:ext cx="0" cy="0"/>
          <a:chOff x="0" y="0"/>
          <a:chExt cx="0" cy="0"/>
        </a:xfrm>
      </p:grpSpPr>
      <p:sp>
        <p:nvSpPr>
          <p:cNvPr id="747" name="Google Shape;747;p65"/>
          <p:cNvSpPr/>
          <p:nvPr/>
        </p:nvSpPr>
        <p:spPr>
          <a:xfrm>
            <a:off x="0" y="-25650"/>
            <a:ext cx="9144000" cy="5194800"/>
          </a:xfrm>
          <a:prstGeom prst="rect">
            <a:avLst/>
          </a:pr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5"/>
          <p:cNvSpPr txBox="1">
            <a:spLocks noGrp="1"/>
          </p:cNvSpPr>
          <p:nvPr>
            <p:ph type="title"/>
          </p:nvPr>
        </p:nvSpPr>
        <p:spPr>
          <a:xfrm>
            <a:off x="5325475" y="2571750"/>
            <a:ext cx="3105300" cy="202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Barlow"/>
                <a:ea typeface="Barlow"/>
                <a:cs typeface="Barlow"/>
                <a:sym typeface="Barlow"/>
              </a:defRPr>
            </a:lvl2pPr>
            <a:lvl3pPr lvl="2" rtl="0">
              <a:spcBef>
                <a:spcPts val="0"/>
              </a:spcBef>
              <a:spcAft>
                <a:spcPts val="0"/>
              </a:spcAft>
              <a:buSzPts val="3000"/>
              <a:buNone/>
              <a:defRPr>
                <a:latin typeface="Barlow"/>
                <a:ea typeface="Barlow"/>
                <a:cs typeface="Barlow"/>
                <a:sym typeface="Barlow"/>
              </a:defRPr>
            </a:lvl3pPr>
            <a:lvl4pPr lvl="3" rtl="0">
              <a:spcBef>
                <a:spcPts val="0"/>
              </a:spcBef>
              <a:spcAft>
                <a:spcPts val="0"/>
              </a:spcAft>
              <a:buSzPts val="3000"/>
              <a:buNone/>
              <a:defRPr>
                <a:latin typeface="Barlow"/>
                <a:ea typeface="Barlow"/>
                <a:cs typeface="Barlow"/>
                <a:sym typeface="Barlow"/>
              </a:defRPr>
            </a:lvl4pPr>
            <a:lvl5pPr lvl="4" rtl="0">
              <a:spcBef>
                <a:spcPts val="0"/>
              </a:spcBef>
              <a:spcAft>
                <a:spcPts val="0"/>
              </a:spcAft>
              <a:buSzPts val="3000"/>
              <a:buNone/>
              <a:defRPr>
                <a:latin typeface="Barlow"/>
                <a:ea typeface="Barlow"/>
                <a:cs typeface="Barlow"/>
                <a:sym typeface="Barlow"/>
              </a:defRPr>
            </a:lvl5pPr>
            <a:lvl6pPr lvl="5" rtl="0">
              <a:spcBef>
                <a:spcPts val="0"/>
              </a:spcBef>
              <a:spcAft>
                <a:spcPts val="0"/>
              </a:spcAft>
              <a:buSzPts val="3000"/>
              <a:buNone/>
              <a:defRPr>
                <a:latin typeface="Barlow"/>
                <a:ea typeface="Barlow"/>
                <a:cs typeface="Barlow"/>
                <a:sym typeface="Barlow"/>
              </a:defRPr>
            </a:lvl6pPr>
            <a:lvl7pPr lvl="6" rtl="0">
              <a:spcBef>
                <a:spcPts val="0"/>
              </a:spcBef>
              <a:spcAft>
                <a:spcPts val="0"/>
              </a:spcAft>
              <a:buSzPts val="3000"/>
              <a:buNone/>
              <a:defRPr>
                <a:latin typeface="Barlow"/>
                <a:ea typeface="Barlow"/>
                <a:cs typeface="Barlow"/>
                <a:sym typeface="Barlow"/>
              </a:defRPr>
            </a:lvl7pPr>
            <a:lvl8pPr lvl="7" rtl="0">
              <a:spcBef>
                <a:spcPts val="0"/>
              </a:spcBef>
              <a:spcAft>
                <a:spcPts val="0"/>
              </a:spcAft>
              <a:buSzPts val="3000"/>
              <a:buNone/>
              <a:defRPr>
                <a:latin typeface="Barlow"/>
                <a:ea typeface="Barlow"/>
                <a:cs typeface="Barlow"/>
                <a:sym typeface="Barlow"/>
              </a:defRPr>
            </a:lvl8pPr>
            <a:lvl9pPr lvl="8" rtl="0">
              <a:spcBef>
                <a:spcPts val="0"/>
              </a:spcBef>
              <a:spcAft>
                <a:spcPts val="0"/>
              </a:spcAft>
              <a:buSzPts val="3000"/>
              <a:buNone/>
              <a:defRPr>
                <a:latin typeface="Barlow"/>
                <a:ea typeface="Barlow"/>
                <a:cs typeface="Barlow"/>
                <a:sym typeface="Barlow"/>
              </a:defRPr>
            </a:lvl9pPr>
          </a:lstStyle>
          <a:p>
            <a:endParaRPr/>
          </a:p>
        </p:txBody>
      </p:sp>
      <p:sp>
        <p:nvSpPr>
          <p:cNvPr id="749" name="Google Shape;749;p65"/>
          <p:cNvSpPr/>
          <p:nvPr/>
        </p:nvSpPr>
        <p:spPr>
          <a:xfrm>
            <a:off x="-982500" y="-260850"/>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0" name="Google Shape;750;p65"/>
          <p:cNvSpPr/>
          <p:nvPr/>
        </p:nvSpPr>
        <p:spPr>
          <a:xfrm>
            <a:off x="7503325" y="2816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1" name="Google Shape;751;p65"/>
          <p:cNvSpPr/>
          <p:nvPr/>
        </p:nvSpPr>
        <p:spPr>
          <a:xfrm>
            <a:off x="5787850" y="-10237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52"/>
        <p:cNvGrpSpPr/>
        <p:nvPr/>
      </p:nvGrpSpPr>
      <p:grpSpPr>
        <a:xfrm>
          <a:off x="0" y="0"/>
          <a:ext cx="0" cy="0"/>
          <a:chOff x="0" y="0"/>
          <a:chExt cx="0" cy="0"/>
        </a:xfrm>
      </p:grpSpPr>
      <p:sp>
        <p:nvSpPr>
          <p:cNvPr id="753" name="Google Shape;753;p66"/>
          <p:cNvSpPr txBox="1">
            <a:spLocks noGrp="1"/>
          </p:cNvSpPr>
          <p:nvPr>
            <p:ph type="title" hasCustomPrompt="1"/>
          </p:nvPr>
        </p:nvSpPr>
        <p:spPr>
          <a:xfrm>
            <a:off x="713225" y="1430513"/>
            <a:ext cx="4481700" cy="1486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4" name="Google Shape;754;p66"/>
          <p:cNvSpPr txBox="1">
            <a:spLocks noGrp="1"/>
          </p:cNvSpPr>
          <p:nvPr>
            <p:ph type="body" idx="1"/>
          </p:nvPr>
        </p:nvSpPr>
        <p:spPr>
          <a:xfrm>
            <a:off x="713225" y="2997475"/>
            <a:ext cx="2982600" cy="71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600">
                <a:solidFill>
                  <a:schemeClr val="dk1"/>
                </a:solidFill>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grpSp>
        <p:nvGrpSpPr>
          <p:cNvPr id="755" name="Google Shape;755;p66"/>
          <p:cNvGrpSpPr/>
          <p:nvPr/>
        </p:nvGrpSpPr>
        <p:grpSpPr>
          <a:xfrm>
            <a:off x="1023500" y="689300"/>
            <a:ext cx="919525" cy="280075"/>
            <a:chOff x="3021700" y="595375"/>
            <a:chExt cx="919525" cy="280075"/>
          </a:xfrm>
        </p:grpSpPr>
        <p:sp>
          <p:nvSpPr>
            <p:cNvPr id="756" name="Google Shape;756;p66"/>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6"/>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6"/>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6"/>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6"/>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6"/>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6"/>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6"/>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6"/>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6"/>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6"/>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66"/>
          <p:cNvSpPr/>
          <p:nvPr/>
        </p:nvSpPr>
        <p:spPr>
          <a:xfrm>
            <a:off x="1543900" y="41902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6"/>
          <p:cNvSpPr/>
          <p:nvPr/>
        </p:nvSpPr>
        <p:spPr>
          <a:xfrm>
            <a:off x="7681650" y="3973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9"/>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0"/>
        <p:cNvGrpSpPr/>
        <p:nvPr/>
      </p:nvGrpSpPr>
      <p:grpSpPr>
        <a:xfrm>
          <a:off x="0" y="0"/>
          <a:ext cx="0" cy="0"/>
          <a:chOff x="0" y="0"/>
          <a:chExt cx="0" cy="0"/>
        </a:xfrm>
      </p:grpSpPr>
      <p:sp>
        <p:nvSpPr>
          <p:cNvPr id="771" name="Google Shape;771;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2" name="Google Shape;772;p68"/>
          <p:cNvSpPr txBox="1">
            <a:spLocks noGrp="1"/>
          </p:cNvSpPr>
          <p:nvPr>
            <p:ph type="subTitle" idx="1"/>
          </p:nvPr>
        </p:nvSpPr>
        <p:spPr>
          <a:xfrm>
            <a:off x="3647150" y="1521800"/>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3" name="Google Shape;773;p68"/>
          <p:cNvSpPr txBox="1">
            <a:spLocks noGrp="1"/>
          </p:cNvSpPr>
          <p:nvPr>
            <p:ph type="subTitle" idx="2"/>
          </p:nvPr>
        </p:nvSpPr>
        <p:spPr>
          <a:xfrm>
            <a:off x="6427850" y="1521800"/>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4" name="Google Shape;774;p68"/>
          <p:cNvSpPr txBox="1">
            <a:spLocks noGrp="1"/>
          </p:cNvSpPr>
          <p:nvPr>
            <p:ph type="subTitle" idx="3"/>
          </p:nvPr>
        </p:nvSpPr>
        <p:spPr>
          <a:xfrm>
            <a:off x="3647150" y="2927212"/>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5" name="Google Shape;775;p68"/>
          <p:cNvSpPr txBox="1">
            <a:spLocks noGrp="1"/>
          </p:cNvSpPr>
          <p:nvPr>
            <p:ph type="subTitle" idx="4"/>
          </p:nvPr>
        </p:nvSpPr>
        <p:spPr>
          <a:xfrm>
            <a:off x="6427850" y="2927212"/>
            <a:ext cx="1913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a:latin typeface="Archivo ExtraBold"/>
                <a:ea typeface="Archivo ExtraBold"/>
                <a:cs typeface="Archivo ExtraBold"/>
                <a:sym typeface="Archivo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6" name="Google Shape;776;p68"/>
          <p:cNvSpPr txBox="1">
            <a:spLocks noGrp="1"/>
          </p:cNvSpPr>
          <p:nvPr>
            <p:ph type="subTitle" idx="5"/>
          </p:nvPr>
        </p:nvSpPr>
        <p:spPr>
          <a:xfrm>
            <a:off x="3647150" y="1912534"/>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777" name="Google Shape;777;p68"/>
          <p:cNvSpPr txBox="1">
            <a:spLocks noGrp="1"/>
          </p:cNvSpPr>
          <p:nvPr>
            <p:ph type="subTitle" idx="6"/>
          </p:nvPr>
        </p:nvSpPr>
        <p:spPr>
          <a:xfrm>
            <a:off x="6427850" y="1912534"/>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778" name="Google Shape;778;p68"/>
          <p:cNvSpPr txBox="1">
            <a:spLocks noGrp="1"/>
          </p:cNvSpPr>
          <p:nvPr>
            <p:ph type="subTitle" idx="7"/>
          </p:nvPr>
        </p:nvSpPr>
        <p:spPr>
          <a:xfrm>
            <a:off x="3647150" y="3315100"/>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779" name="Google Shape;779;p68"/>
          <p:cNvSpPr txBox="1">
            <a:spLocks noGrp="1"/>
          </p:cNvSpPr>
          <p:nvPr>
            <p:ph type="subTitle" idx="8"/>
          </p:nvPr>
        </p:nvSpPr>
        <p:spPr>
          <a:xfrm>
            <a:off x="6427850" y="3315100"/>
            <a:ext cx="19134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780" name="Google Shape;780;p68"/>
          <p:cNvSpPr txBox="1">
            <a:spLocks noGrp="1"/>
          </p:cNvSpPr>
          <p:nvPr>
            <p:ph type="title" idx="9" hasCustomPrompt="1"/>
          </p:nvPr>
        </p:nvSpPr>
        <p:spPr>
          <a:xfrm>
            <a:off x="2784022" y="1521800"/>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781" name="Google Shape;781;p68"/>
          <p:cNvSpPr txBox="1">
            <a:spLocks noGrp="1"/>
          </p:cNvSpPr>
          <p:nvPr>
            <p:ph type="title" idx="13" hasCustomPrompt="1"/>
          </p:nvPr>
        </p:nvSpPr>
        <p:spPr>
          <a:xfrm>
            <a:off x="5560547" y="1521800"/>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782" name="Google Shape;782;p68"/>
          <p:cNvSpPr txBox="1">
            <a:spLocks noGrp="1"/>
          </p:cNvSpPr>
          <p:nvPr>
            <p:ph type="title" idx="14" hasCustomPrompt="1"/>
          </p:nvPr>
        </p:nvSpPr>
        <p:spPr>
          <a:xfrm>
            <a:off x="2784022" y="2927212"/>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
        <p:nvSpPr>
          <p:cNvPr id="783" name="Google Shape;783;p68"/>
          <p:cNvSpPr txBox="1">
            <a:spLocks noGrp="1"/>
          </p:cNvSpPr>
          <p:nvPr>
            <p:ph type="title" idx="15" hasCustomPrompt="1"/>
          </p:nvPr>
        </p:nvSpPr>
        <p:spPr>
          <a:xfrm>
            <a:off x="5560547" y="2927212"/>
            <a:ext cx="8727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3000"/>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r>
              <a:t>xx%</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84"/>
        <p:cNvGrpSpPr/>
        <p:nvPr/>
      </p:nvGrpSpPr>
      <p:grpSpPr>
        <a:xfrm>
          <a:off x="0" y="0"/>
          <a:ext cx="0" cy="0"/>
          <a:chOff x="0" y="0"/>
          <a:chExt cx="0" cy="0"/>
        </a:xfrm>
      </p:grpSpPr>
      <p:sp>
        <p:nvSpPr>
          <p:cNvPr id="785" name="Google Shape;785;p69"/>
          <p:cNvSpPr txBox="1">
            <a:spLocks noGrp="1"/>
          </p:cNvSpPr>
          <p:nvPr>
            <p:ph type="title"/>
          </p:nvPr>
        </p:nvSpPr>
        <p:spPr>
          <a:xfrm flipH="1">
            <a:off x="4999675" y="2981550"/>
            <a:ext cx="34311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800"/>
              <a:buNone/>
              <a:defRPr sz="20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786" name="Google Shape;786;p69"/>
          <p:cNvSpPr txBox="1">
            <a:spLocks noGrp="1"/>
          </p:cNvSpPr>
          <p:nvPr>
            <p:ph type="subTitle" idx="1"/>
          </p:nvPr>
        </p:nvSpPr>
        <p:spPr>
          <a:xfrm flipH="1">
            <a:off x="4999675" y="1589250"/>
            <a:ext cx="3431100" cy="1392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20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787" name="Google Shape;787;p69"/>
          <p:cNvSpPr/>
          <p:nvPr/>
        </p:nvSpPr>
        <p:spPr>
          <a:xfrm>
            <a:off x="8004000" y="39771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9"/>
          <p:cNvSpPr/>
          <p:nvPr/>
        </p:nvSpPr>
        <p:spPr>
          <a:xfrm>
            <a:off x="6453050" y="8285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9"/>
          <p:cNvSpPr/>
          <p:nvPr/>
        </p:nvSpPr>
        <p:spPr>
          <a:xfrm>
            <a:off x="1136200" y="42247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flipH="1">
            <a:off x="4308475" y="2334763"/>
            <a:ext cx="41223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2" name="Google Shape;792;p70"/>
          <p:cNvSpPr txBox="1">
            <a:spLocks noGrp="1"/>
          </p:cNvSpPr>
          <p:nvPr>
            <p:ph type="subTitle" idx="1"/>
          </p:nvPr>
        </p:nvSpPr>
        <p:spPr>
          <a:xfrm flipH="1">
            <a:off x="5694475" y="3227713"/>
            <a:ext cx="2736300" cy="841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793" name="Google Shape;793;p70"/>
          <p:cNvSpPr txBox="1">
            <a:spLocks noGrp="1"/>
          </p:cNvSpPr>
          <p:nvPr>
            <p:ph type="title" idx="2" hasCustomPrompt="1"/>
          </p:nvPr>
        </p:nvSpPr>
        <p:spPr>
          <a:xfrm flipH="1">
            <a:off x="5643775" y="1084274"/>
            <a:ext cx="2787000" cy="125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794" name="Google Shape;794;p70"/>
          <p:cNvSpPr/>
          <p:nvPr/>
        </p:nvSpPr>
        <p:spPr>
          <a:xfrm>
            <a:off x="565025" y="10842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0"/>
          <p:cNvSpPr/>
          <p:nvPr/>
        </p:nvSpPr>
        <p:spPr>
          <a:xfrm>
            <a:off x="7801300" y="6560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0"/>
          <p:cNvSpPr/>
          <p:nvPr/>
        </p:nvSpPr>
        <p:spPr>
          <a:xfrm>
            <a:off x="7386500" y="44508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header 2">
  <p:cSld name="CUSTOM_8">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3225" y="2332200"/>
            <a:ext cx="4122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9" name="Google Shape;799;p71"/>
          <p:cNvSpPr txBox="1">
            <a:spLocks noGrp="1"/>
          </p:cNvSpPr>
          <p:nvPr>
            <p:ph type="subTitle" idx="1"/>
          </p:nvPr>
        </p:nvSpPr>
        <p:spPr>
          <a:xfrm>
            <a:off x="713225" y="3225125"/>
            <a:ext cx="27363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00" name="Google Shape;800;p71"/>
          <p:cNvSpPr txBox="1">
            <a:spLocks noGrp="1"/>
          </p:cNvSpPr>
          <p:nvPr>
            <p:ph type="title" idx="2" hasCustomPrompt="1"/>
          </p:nvPr>
        </p:nvSpPr>
        <p:spPr>
          <a:xfrm>
            <a:off x="713225" y="1081700"/>
            <a:ext cx="2787000" cy="12504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801" name="Google Shape;801;p71"/>
          <p:cNvSpPr/>
          <p:nvPr/>
        </p:nvSpPr>
        <p:spPr>
          <a:xfrm>
            <a:off x="2124125" y="780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1"/>
          <p:cNvSpPr/>
          <p:nvPr/>
        </p:nvSpPr>
        <p:spPr>
          <a:xfrm>
            <a:off x="1075325" y="43927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1"/>
          <p:cNvSpPr/>
          <p:nvPr/>
        </p:nvSpPr>
        <p:spPr>
          <a:xfrm>
            <a:off x="8065200" y="780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header 3">
  <p:cSld name="CUSTOM_17">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flipH="1">
            <a:off x="4308475" y="2413800"/>
            <a:ext cx="41223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06" name="Google Shape;806;p72"/>
          <p:cNvSpPr txBox="1">
            <a:spLocks noGrp="1"/>
          </p:cNvSpPr>
          <p:nvPr>
            <p:ph type="subTitle" idx="1"/>
          </p:nvPr>
        </p:nvSpPr>
        <p:spPr>
          <a:xfrm flipH="1">
            <a:off x="5694475" y="3317010"/>
            <a:ext cx="2736300" cy="683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07" name="Google Shape;807;p72"/>
          <p:cNvSpPr txBox="1">
            <a:spLocks noGrp="1"/>
          </p:cNvSpPr>
          <p:nvPr>
            <p:ph type="title" idx="2" hasCustomPrompt="1"/>
          </p:nvPr>
        </p:nvSpPr>
        <p:spPr>
          <a:xfrm flipH="1">
            <a:off x="5643775" y="1163300"/>
            <a:ext cx="2787000" cy="125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808" name="Google Shape;808;p72"/>
          <p:cNvSpPr/>
          <p:nvPr/>
        </p:nvSpPr>
        <p:spPr>
          <a:xfrm>
            <a:off x="270025" y="22747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2"/>
          <p:cNvSpPr/>
          <p:nvPr/>
        </p:nvSpPr>
        <p:spPr>
          <a:xfrm>
            <a:off x="7855325" y="4743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2"/>
          <p:cNvSpPr/>
          <p:nvPr/>
        </p:nvSpPr>
        <p:spPr>
          <a:xfrm>
            <a:off x="6988350" y="44509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Numbers and text ">
  <p:cSld name="CUSTOM_13">
    <p:spTree>
      <p:nvGrpSpPr>
        <p:cNvPr id="1" name="Shape 811"/>
        <p:cNvGrpSpPr/>
        <p:nvPr/>
      </p:nvGrpSpPr>
      <p:grpSpPr>
        <a:xfrm>
          <a:off x="0" y="0"/>
          <a:ext cx="0" cy="0"/>
          <a:chOff x="0" y="0"/>
          <a:chExt cx="0" cy="0"/>
        </a:xfrm>
      </p:grpSpPr>
      <p:sp>
        <p:nvSpPr>
          <p:cNvPr id="812" name="Google Shape;812;p73"/>
          <p:cNvSpPr txBox="1">
            <a:spLocks noGrp="1"/>
          </p:cNvSpPr>
          <p:nvPr>
            <p:ph type="subTitle" idx="1"/>
          </p:nvPr>
        </p:nvSpPr>
        <p:spPr>
          <a:xfrm>
            <a:off x="4645375" y="1445758"/>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813" name="Google Shape;813;p73"/>
          <p:cNvSpPr txBox="1">
            <a:spLocks noGrp="1"/>
          </p:cNvSpPr>
          <p:nvPr>
            <p:ph type="title" hasCustomPrompt="1"/>
          </p:nvPr>
        </p:nvSpPr>
        <p:spPr>
          <a:xfrm>
            <a:off x="4645375" y="816900"/>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814" name="Google Shape;814;p73"/>
          <p:cNvSpPr txBox="1">
            <a:spLocks noGrp="1"/>
          </p:cNvSpPr>
          <p:nvPr>
            <p:ph type="subTitle" idx="2"/>
          </p:nvPr>
        </p:nvSpPr>
        <p:spPr>
          <a:xfrm>
            <a:off x="4645375" y="2655479"/>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815" name="Google Shape;815;p73"/>
          <p:cNvSpPr txBox="1">
            <a:spLocks noGrp="1"/>
          </p:cNvSpPr>
          <p:nvPr>
            <p:ph type="title" idx="3" hasCustomPrompt="1"/>
          </p:nvPr>
        </p:nvSpPr>
        <p:spPr>
          <a:xfrm>
            <a:off x="4645375" y="2026591"/>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816" name="Google Shape;816;p73"/>
          <p:cNvSpPr txBox="1">
            <a:spLocks noGrp="1"/>
          </p:cNvSpPr>
          <p:nvPr>
            <p:ph type="subTitle" idx="4"/>
          </p:nvPr>
        </p:nvSpPr>
        <p:spPr>
          <a:xfrm>
            <a:off x="4645375" y="3865175"/>
            <a:ext cx="3806100" cy="461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1600">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817" name="Google Shape;817;p73"/>
          <p:cNvSpPr txBox="1">
            <a:spLocks noGrp="1"/>
          </p:cNvSpPr>
          <p:nvPr>
            <p:ph type="title" idx="5" hasCustomPrompt="1"/>
          </p:nvPr>
        </p:nvSpPr>
        <p:spPr>
          <a:xfrm>
            <a:off x="4645375" y="3236318"/>
            <a:ext cx="3806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41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grpSp>
        <p:nvGrpSpPr>
          <p:cNvPr id="818" name="Google Shape;818;p73"/>
          <p:cNvGrpSpPr/>
          <p:nvPr/>
        </p:nvGrpSpPr>
        <p:grpSpPr>
          <a:xfrm>
            <a:off x="2934738" y="408613"/>
            <a:ext cx="919525" cy="280075"/>
            <a:chOff x="3021700" y="595375"/>
            <a:chExt cx="919525" cy="280075"/>
          </a:xfrm>
        </p:grpSpPr>
        <p:sp>
          <p:nvSpPr>
            <p:cNvPr id="819" name="Google Shape;819;p73"/>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3"/>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3"/>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3"/>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3"/>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3"/>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3"/>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3"/>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3"/>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3"/>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3"/>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73"/>
          <p:cNvSpPr/>
          <p:nvPr/>
        </p:nvSpPr>
        <p:spPr>
          <a:xfrm>
            <a:off x="7136450" y="46316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3"/>
          <p:cNvSpPr/>
          <p:nvPr/>
        </p:nvSpPr>
        <p:spPr>
          <a:xfrm>
            <a:off x="7995500" y="3105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832"/>
        <p:cNvGrpSpPr/>
        <p:nvPr/>
      </p:nvGrpSpPr>
      <p:grpSpPr>
        <a:xfrm>
          <a:off x="0" y="0"/>
          <a:ext cx="0" cy="0"/>
          <a:chOff x="0" y="0"/>
          <a:chExt cx="0" cy="0"/>
        </a:xfrm>
      </p:grpSpPr>
      <p:sp>
        <p:nvSpPr>
          <p:cNvPr id="833" name="Google Shape;833;p74"/>
          <p:cNvSpPr txBox="1">
            <a:spLocks noGrp="1"/>
          </p:cNvSpPr>
          <p:nvPr>
            <p:ph type="subTitle" idx="1"/>
          </p:nvPr>
        </p:nvSpPr>
        <p:spPr>
          <a:xfrm>
            <a:off x="713226" y="1861550"/>
            <a:ext cx="21678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34" name="Google Shape;834;p74"/>
          <p:cNvSpPr txBox="1">
            <a:spLocks noGrp="1"/>
          </p:cNvSpPr>
          <p:nvPr>
            <p:ph type="subTitle" idx="2"/>
          </p:nvPr>
        </p:nvSpPr>
        <p:spPr>
          <a:xfrm>
            <a:off x="6262975" y="3125475"/>
            <a:ext cx="2167800" cy="454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35" name="Google Shape;835;p74"/>
          <p:cNvSpPr txBox="1">
            <a:spLocks noGrp="1"/>
          </p:cNvSpPr>
          <p:nvPr>
            <p:ph type="subTitle" idx="3"/>
          </p:nvPr>
        </p:nvSpPr>
        <p:spPr>
          <a:xfrm>
            <a:off x="713225" y="2329288"/>
            <a:ext cx="2167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836" name="Google Shape;836;p74"/>
          <p:cNvSpPr txBox="1">
            <a:spLocks noGrp="1"/>
          </p:cNvSpPr>
          <p:nvPr>
            <p:ph type="subTitle" idx="4"/>
          </p:nvPr>
        </p:nvSpPr>
        <p:spPr>
          <a:xfrm>
            <a:off x="6262975" y="3593213"/>
            <a:ext cx="21678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837" name="Google Shape;837;p74"/>
          <p:cNvSpPr txBox="1">
            <a:spLocks noGrp="1"/>
          </p:cNvSpPr>
          <p:nvPr>
            <p:ph type="title" hasCustomPrompt="1"/>
          </p:nvPr>
        </p:nvSpPr>
        <p:spPr>
          <a:xfrm>
            <a:off x="713224" y="1436988"/>
            <a:ext cx="21678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838" name="Google Shape;838;p74"/>
          <p:cNvSpPr txBox="1">
            <a:spLocks noGrp="1"/>
          </p:cNvSpPr>
          <p:nvPr>
            <p:ph type="title" idx="5" hasCustomPrompt="1"/>
          </p:nvPr>
        </p:nvSpPr>
        <p:spPr>
          <a:xfrm>
            <a:off x="6262963" y="2710288"/>
            <a:ext cx="2167800" cy="41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839" name="Google Shape;839;p74"/>
          <p:cNvSpPr txBox="1">
            <a:spLocks noGrp="1"/>
          </p:cNvSpPr>
          <p:nvPr>
            <p:ph type="title" idx="6"/>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0" name="Google Shape;840;p74"/>
          <p:cNvSpPr/>
          <p:nvPr/>
        </p:nvSpPr>
        <p:spPr>
          <a:xfrm>
            <a:off x="1329700" y="42441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41" name="Google Shape;841;p74"/>
          <p:cNvSpPr/>
          <p:nvPr/>
        </p:nvSpPr>
        <p:spPr>
          <a:xfrm>
            <a:off x="-560925" y="32313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42" name="Google Shape;842;p74"/>
          <p:cNvSpPr/>
          <p:nvPr/>
        </p:nvSpPr>
        <p:spPr>
          <a:xfrm>
            <a:off x="8062925" y="7165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43" name="Google Shape;843;p74"/>
          <p:cNvSpPr/>
          <p:nvPr/>
        </p:nvSpPr>
        <p:spPr>
          <a:xfrm>
            <a:off x="5968125" y="45251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844"/>
        <p:cNvGrpSpPr/>
        <p:nvPr/>
      </p:nvGrpSpPr>
      <p:grpSpPr>
        <a:xfrm>
          <a:off x="0" y="0"/>
          <a:ext cx="0" cy="0"/>
          <a:chOff x="0" y="0"/>
          <a:chExt cx="0" cy="0"/>
        </a:xfrm>
      </p:grpSpPr>
      <p:sp>
        <p:nvSpPr>
          <p:cNvPr id="845" name="Google Shape;845;p75"/>
          <p:cNvSpPr txBox="1">
            <a:spLocks noGrp="1"/>
          </p:cNvSpPr>
          <p:nvPr>
            <p:ph type="title"/>
          </p:nvPr>
        </p:nvSpPr>
        <p:spPr>
          <a:xfrm>
            <a:off x="4630175" y="445025"/>
            <a:ext cx="3800400" cy="102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6" name="Google Shape;846;p75"/>
          <p:cNvSpPr txBox="1">
            <a:spLocks noGrp="1"/>
          </p:cNvSpPr>
          <p:nvPr>
            <p:ph type="subTitle" idx="1"/>
          </p:nvPr>
        </p:nvSpPr>
        <p:spPr>
          <a:xfrm>
            <a:off x="4630175" y="1706925"/>
            <a:ext cx="3800400" cy="2327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a:buChar char="●"/>
              <a:defRPr sz="1600"/>
            </a:lvl1pPr>
            <a:lvl2pPr lvl="1" rtl="0">
              <a:spcBef>
                <a:spcPts val="0"/>
              </a:spcBef>
              <a:spcAft>
                <a:spcPts val="0"/>
              </a:spcAft>
              <a:buClr>
                <a:schemeClr val="lt1"/>
              </a:buClr>
              <a:buSzPts val="1600"/>
              <a:buFont typeface="Nunito"/>
              <a:buChar char="○"/>
              <a:defRPr/>
            </a:lvl2pPr>
            <a:lvl3pPr lvl="2" rtl="0">
              <a:spcBef>
                <a:spcPts val="0"/>
              </a:spcBef>
              <a:spcAft>
                <a:spcPts val="0"/>
              </a:spcAft>
              <a:buClr>
                <a:schemeClr val="lt1"/>
              </a:buClr>
              <a:buSzPts val="1600"/>
              <a:buFont typeface="Nunito"/>
              <a:buChar char="■"/>
              <a:defRPr/>
            </a:lvl3pPr>
            <a:lvl4pPr lvl="3" rtl="0">
              <a:spcBef>
                <a:spcPts val="0"/>
              </a:spcBef>
              <a:spcAft>
                <a:spcPts val="0"/>
              </a:spcAft>
              <a:buClr>
                <a:schemeClr val="lt1"/>
              </a:buClr>
              <a:buSzPts val="1600"/>
              <a:buFont typeface="Nunito"/>
              <a:buChar char="●"/>
              <a:defRPr/>
            </a:lvl4pPr>
            <a:lvl5pPr lvl="4" rtl="0">
              <a:spcBef>
                <a:spcPts val="0"/>
              </a:spcBef>
              <a:spcAft>
                <a:spcPts val="0"/>
              </a:spcAft>
              <a:buClr>
                <a:schemeClr val="lt1"/>
              </a:buClr>
              <a:buSzPts val="1600"/>
              <a:buFont typeface="Nunito"/>
              <a:buChar char="○"/>
              <a:defRPr/>
            </a:lvl5pPr>
            <a:lvl6pPr lvl="5" rtl="0">
              <a:spcBef>
                <a:spcPts val="0"/>
              </a:spcBef>
              <a:spcAft>
                <a:spcPts val="0"/>
              </a:spcAft>
              <a:buClr>
                <a:schemeClr val="lt1"/>
              </a:buClr>
              <a:buSzPts val="1600"/>
              <a:buFont typeface="Nunito"/>
              <a:buChar char="■"/>
              <a:defRPr/>
            </a:lvl6pPr>
            <a:lvl7pPr lvl="6" rtl="0">
              <a:spcBef>
                <a:spcPts val="0"/>
              </a:spcBef>
              <a:spcAft>
                <a:spcPts val="0"/>
              </a:spcAft>
              <a:buClr>
                <a:schemeClr val="lt1"/>
              </a:buClr>
              <a:buSzPts val="1600"/>
              <a:buFont typeface="Nunito"/>
              <a:buChar char="●"/>
              <a:defRPr/>
            </a:lvl7pPr>
            <a:lvl8pPr lvl="7" rtl="0">
              <a:spcBef>
                <a:spcPts val="0"/>
              </a:spcBef>
              <a:spcAft>
                <a:spcPts val="0"/>
              </a:spcAft>
              <a:buClr>
                <a:schemeClr val="lt1"/>
              </a:buClr>
              <a:buSzPts val="1600"/>
              <a:buFont typeface="Nunito"/>
              <a:buChar char="○"/>
              <a:defRPr/>
            </a:lvl8pPr>
            <a:lvl9pPr lvl="8" rtl="0">
              <a:spcBef>
                <a:spcPts val="0"/>
              </a:spcBef>
              <a:spcAft>
                <a:spcPts val="0"/>
              </a:spcAft>
              <a:buClr>
                <a:schemeClr val="lt1"/>
              </a:buClr>
              <a:buSzPts val="1600"/>
              <a:buFont typeface="Nunito"/>
              <a:buChar char="■"/>
              <a:defRPr/>
            </a:lvl9pPr>
          </a:lstStyle>
          <a:p>
            <a:endParaRPr/>
          </a:p>
        </p:txBody>
      </p:sp>
      <p:grpSp>
        <p:nvGrpSpPr>
          <p:cNvPr id="847" name="Google Shape;847;p75"/>
          <p:cNvGrpSpPr/>
          <p:nvPr/>
        </p:nvGrpSpPr>
        <p:grpSpPr>
          <a:xfrm>
            <a:off x="4745800" y="4458488"/>
            <a:ext cx="919525" cy="280075"/>
            <a:chOff x="3021700" y="595375"/>
            <a:chExt cx="919525" cy="280075"/>
          </a:xfrm>
        </p:grpSpPr>
        <p:sp>
          <p:nvSpPr>
            <p:cNvPr id="848" name="Google Shape;848;p75"/>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5"/>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5"/>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5"/>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5"/>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5"/>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5"/>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5"/>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5"/>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5"/>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5"/>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75"/>
          <p:cNvSpPr/>
          <p:nvPr/>
        </p:nvSpPr>
        <p:spPr>
          <a:xfrm>
            <a:off x="7899313" y="43727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5"/>
          <p:cNvSpPr/>
          <p:nvPr/>
        </p:nvSpPr>
        <p:spPr>
          <a:xfrm>
            <a:off x="986525" y="6775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ext">
  <p:cSld name="CUSTOM_21">
    <p:spTree>
      <p:nvGrpSpPr>
        <p:cNvPr id="1" name="Shape 861"/>
        <p:cNvGrpSpPr/>
        <p:nvPr/>
      </p:nvGrpSpPr>
      <p:grpSpPr>
        <a:xfrm>
          <a:off x="0" y="0"/>
          <a:ext cx="0" cy="0"/>
          <a:chOff x="0" y="0"/>
          <a:chExt cx="0" cy="0"/>
        </a:xfrm>
      </p:grpSpPr>
      <p:sp>
        <p:nvSpPr>
          <p:cNvPr id="862" name="Google Shape;862;p76"/>
          <p:cNvSpPr/>
          <p:nvPr/>
        </p:nvSpPr>
        <p:spPr>
          <a:xfrm flipH="1">
            <a:off x="4800600" y="34636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3" name="Google Shape;863;p76"/>
          <p:cNvSpPr/>
          <p:nvPr/>
        </p:nvSpPr>
        <p:spPr>
          <a:xfrm flipH="1">
            <a:off x="7335400" y="-4821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4" name="Google Shape;864;p76"/>
          <p:cNvGrpSpPr/>
          <p:nvPr/>
        </p:nvGrpSpPr>
        <p:grpSpPr>
          <a:xfrm>
            <a:off x="525038" y="4255225"/>
            <a:ext cx="919525" cy="280075"/>
            <a:chOff x="3021700" y="595375"/>
            <a:chExt cx="919525" cy="280075"/>
          </a:xfrm>
        </p:grpSpPr>
        <p:sp>
          <p:nvSpPr>
            <p:cNvPr id="865" name="Google Shape;865;p76"/>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6"/>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6"/>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6"/>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6"/>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76"/>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77" name="Google Shape;877;p76"/>
          <p:cNvSpPr txBox="1">
            <a:spLocks noGrp="1"/>
          </p:cNvSpPr>
          <p:nvPr>
            <p:ph type="subTitle" idx="1"/>
          </p:nvPr>
        </p:nvSpPr>
        <p:spPr>
          <a:xfrm>
            <a:off x="5127125" y="1989450"/>
            <a:ext cx="3303600" cy="116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1">
  <p:cSld name="CUSTOM_22">
    <p:spTree>
      <p:nvGrpSpPr>
        <p:cNvPr id="1" name="Shape 878"/>
        <p:cNvGrpSpPr/>
        <p:nvPr/>
      </p:nvGrpSpPr>
      <p:grpSpPr>
        <a:xfrm>
          <a:off x="0" y="0"/>
          <a:ext cx="0" cy="0"/>
          <a:chOff x="0" y="0"/>
          <a:chExt cx="0" cy="0"/>
        </a:xfrm>
      </p:grpSpPr>
      <p:sp>
        <p:nvSpPr>
          <p:cNvPr id="879" name="Google Shape;879;p77"/>
          <p:cNvSpPr/>
          <p:nvPr/>
        </p:nvSpPr>
        <p:spPr>
          <a:xfrm flipH="1">
            <a:off x="2050638" y="348305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77"/>
          <p:cNvSpPr/>
          <p:nvPr/>
        </p:nvSpPr>
        <p:spPr>
          <a:xfrm flipH="1">
            <a:off x="7787125" y="15768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77"/>
          <p:cNvSpPr/>
          <p:nvPr/>
        </p:nvSpPr>
        <p:spPr>
          <a:xfrm flipH="1">
            <a:off x="7787125" y="8240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7"/>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3" name="Google Shape;883;p77"/>
          <p:cNvSpPr txBox="1">
            <a:spLocks noGrp="1"/>
          </p:cNvSpPr>
          <p:nvPr>
            <p:ph type="subTitle" idx="1"/>
          </p:nvPr>
        </p:nvSpPr>
        <p:spPr>
          <a:xfrm>
            <a:off x="713225" y="1989450"/>
            <a:ext cx="3303600" cy="116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2">
  <p:cSld name="CUSTOM_23">
    <p:spTree>
      <p:nvGrpSpPr>
        <p:cNvPr id="1" name="Shape 884"/>
        <p:cNvGrpSpPr/>
        <p:nvPr/>
      </p:nvGrpSpPr>
      <p:grpSpPr>
        <a:xfrm>
          <a:off x="0" y="0"/>
          <a:ext cx="0" cy="0"/>
          <a:chOff x="0" y="0"/>
          <a:chExt cx="0" cy="0"/>
        </a:xfrm>
      </p:grpSpPr>
      <p:sp>
        <p:nvSpPr>
          <p:cNvPr id="885" name="Google Shape;885;p78"/>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6" name="Google Shape;886;p78"/>
          <p:cNvSpPr txBox="1">
            <a:spLocks noGrp="1"/>
          </p:cNvSpPr>
          <p:nvPr>
            <p:ph type="subTitle" idx="1"/>
          </p:nvPr>
        </p:nvSpPr>
        <p:spPr>
          <a:xfrm>
            <a:off x="5127125" y="1989450"/>
            <a:ext cx="3303600" cy="116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7" name="Google Shape;887;p78"/>
          <p:cNvSpPr/>
          <p:nvPr/>
        </p:nvSpPr>
        <p:spPr>
          <a:xfrm flipH="1">
            <a:off x="-851875" y="1576800"/>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8" name="Google Shape;888;p78"/>
          <p:cNvSpPr/>
          <p:nvPr/>
        </p:nvSpPr>
        <p:spPr>
          <a:xfrm flipH="1">
            <a:off x="4573075" y="350995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9" name="Google Shape;889;p78"/>
          <p:cNvSpPr/>
          <p:nvPr/>
        </p:nvSpPr>
        <p:spPr>
          <a:xfrm flipH="1">
            <a:off x="575425" y="742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8"/>
          <p:cNvSpPr/>
          <p:nvPr/>
        </p:nvSpPr>
        <p:spPr>
          <a:xfrm flipH="1">
            <a:off x="1392700" y="4285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8"/>
          <p:cNvSpPr/>
          <p:nvPr/>
        </p:nvSpPr>
        <p:spPr>
          <a:xfrm flipH="1">
            <a:off x="7941100" y="4001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ext 3">
  <p:cSld name="CUSTOM_25">
    <p:spTree>
      <p:nvGrpSpPr>
        <p:cNvPr id="1" name="Shape 892"/>
        <p:cNvGrpSpPr/>
        <p:nvPr/>
      </p:nvGrpSpPr>
      <p:grpSpPr>
        <a:xfrm>
          <a:off x="0" y="0"/>
          <a:ext cx="0" cy="0"/>
          <a:chOff x="0" y="0"/>
          <a:chExt cx="0" cy="0"/>
        </a:xfrm>
      </p:grpSpPr>
      <p:sp>
        <p:nvSpPr>
          <p:cNvPr id="893" name="Google Shape;893;p79"/>
          <p:cNvSpPr/>
          <p:nvPr/>
        </p:nvSpPr>
        <p:spPr>
          <a:xfrm>
            <a:off x="4004800" y="36978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94" name="Google Shape;894;p79"/>
          <p:cNvGrpSpPr/>
          <p:nvPr/>
        </p:nvGrpSpPr>
        <p:grpSpPr>
          <a:xfrm>
            <a:off x="7644713" y="1815738"/>
            <a:ext cx="919525" cy="280075"/>
            <a:chOff x="3021700" y="595375"/>
            <a:chExt cx="919525" cy="280075"/>
          </a:xfrm>
        </p:grpSpPr>
        <p:sp>
          <p:nvSpPr>
            <p:cNvPr id="895" name="Google Shape;895;p79"/>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9"/>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9"/>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9"/>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9"/>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9"/>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9"/>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9"/>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9"/>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9"/>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9"/>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79"/>
          <p:cNvSpPr/>
          <p:nvPr/>
        </p:nvSpPr>
        <p:spPr>
          <a:xfrm>
            <a:off x="564688" y="42080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9"/>
          <p:cNvSpPr/>
          <p:nvPr/>
        </p:nvSpPr>
        <p:spPr>
          <a:xfrm>
            <a:off x="5830650" y="-9956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8" name="Google Shape;908;p79"/>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9" name="Google Shape;909;p79"/>
          <p:cNvSpPr txBox="1">
            <a:spLocks noGrp="1"/>
          </p:cNvSpPr>
          <p:nvPr>
            <p:ph type="subTitle" idx="1"/>
          </p:nvPr>
        </p:nvSpPr>
        <p:spPr>
          <a:xfrm>
            <a:off x="713225" y="1152475"/>
            <a:ext cx="3858900" cy="344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ext 4">
  <p:cSld name="CUSTOM_30">
    <p:spTree>
      <p:nvGrpSpPr>
        <p:cNvPr id="1" name="Shape 910"/>
        <p:cNvGrpSpPr/>
        <p:nvPr/>
      </p:nvGrpSpPr>
      <p:grpSpPr>
        <a:xfrm>
          <a:off x="0" y="0"/>
          <a:ext cx="0" cy="0"/>
          <a:chOff x="0" y="0"/>
          <a:chExt cx="0" cy="0"/>
        </a:xfrm>
      </p:grpSpPr>
      <p:sp>
        <p:nvSpPr>
          <p:cNvPr id="911" name="Google Shape;911;p80"/>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2" name="Google Shape;912;p80"/>
          <p:cNvSpPr txBox="1">
            <a:spLocks noGrp="1"/>
          </p:cNvSpPr>
          <p:nvPr>
            <p:ph type="subTitle" idx="1"/>
          </p:nvPr>
        </p:nvSpPr>
        <p:spPr>
          <a:xfrm>
            <a:off x="713225" y="1152475"/>
            <a:ext cx="3858900" cy="344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913" name="Google Shape;913;p80"/>
          <p:cNvSpPr/>
          <p:nvPr/>
        </p:nvSpPr>
        <p:spPr>
          <a:xfrm>
            <a:off x="5446875" y="34999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4" name="Google Shape;914;p80"/>
          <p:cNvSpPr/>
          <p:nvPr/>
        </p:nvSpPr>
        <p:spPr>
          <a:xfrm>
            <a:off x="7743975" y="101390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5" name="Google Shape;915;p80"/>
          <p:cNvSpPr/>
          <p:nvPr/>
        </p:nvSpPr>
        <p:spPr>
          <a:xfrm>
            <a:off x="4177625" y="45994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0"/>
          <p:cNvSpPr/>
          <p:nvPr/>
        </p:nvSpPr>
        <p:spPr>
          <a:xfrm>
            <a:off x="7595450" y="8240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917"/>
        <p:cNvGrpSpPr/>
        <p:nvPr/>
      </p:nvGrpSpPr>
      <p:grpSpPr>
        <a:xfrm>
          <a:off x="0" y="0"/>
          <a:ext cx="0" cy="0"/>
          <a:chOff x="0" y="0"/>
          <a:chExt cx="0" cy="0"/>
        </a:xfrm>
      </p:grpSpPr>
      <p:sp>
        <p:nvSpPr>
          <p:cNvPr id="918" name="Google Shape;918;p81"/>
          <p:cNvSpPr/>
          <p:nvPr/>
        </p:nvSpPr>
        <p:spPr>
          <a:xfrm>
            <a:off x="7410025" y="-6591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v</a:t>
            </a:r>
            <a:endParaRPr>
              <a:solidFill>
                <a:schemeClr val="dk1"/>
              </a:solidFill>
            </a:endParaRPr>
          </a:p>
        </p:txBody>
      </p:sp>
      <p:sp>
        <p:nvSpPr>
          <p:cNvPr id="919" name="Google Shape;919;p81"/>
          <p:cNvSpPr/>
          <p:nvPr/>
        </p:nvSpPr>
        <p:spPr>
          <a:xfrm>
            <a:off x="273575" y="425535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v</a:t>
            </a:r>
            <a:endParaRPr>
              <a:solidFill>
                <a:schemeClr val="dk1"/>
              </a:solidFill>
            </a:endParaRPr>
          </a:p>
        </p:txBody>
      </p:sp>
      <p:sp>
        <p:nvSpPr>
          <p:cNvPr id="920" name="Google Shape;920;p81"/>
          <p:cNvSpPr/>
          <p:nvPr/>
        </p:nvSpPr>
        <p:spPr>
          <a:xfrm>
            <a:off x="640725" y="852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1"/>
          <p:cNvSpPr/>
          <p:nvPr/>
        </p:nvSpPr>
        <p:spPr>
          <a:xfrm>
            <a:off x="4179313" y="46770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1"/>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923"/>
        <p:cNvGrpSpPr/>
        <p:nvPr/>
      </p:nvGrpSpPr>
      <p:grpSpPr>
        <a:xfrm>
          <a:off x="0" y="0"/>
          <a:ext cx="0" cy="0"/>
          <a:chOff x="0" y="0"/>
          <a:chExt cx="0" cy="0"/>
        </a:xfrm>
      </p:grpSpPr>
      <p:sp>
        <p:nvSpPr>
          <p:cNvPr id="924" name="Google Shape;924;p82"/>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25" name="Google Shape;925;p82"/>
          <p:cNvGrpSpPr/>
          <p:nvPr/>
        </p:nvGrpSpPr>
        <p:grpSpPr>
          <a:xfrm>
            <a:off x="5622875" y="4238800"/>
            <a:ext cx="919525" cy="280075"/>
            <a:chOff x="3021700" y="595375"/>
            <a:chExt cx="919525" cy="280075"/>
          </a:xfrm>
        </p:grpSpPr>
        <p:sp>
          <p:nvSpPr>
            <p:cNvPr id="926" name="Google Shape;926;p82"/>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2"/>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2"/>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2"/>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2"/>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2"/>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2"/>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2"/>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2"/>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2"/>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2"/>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82"/>
          <p:cNvSpPr/>
          <p:nvPr/>
        </p:nvSpPr>
        <p:spPr>
          <a:xfrm>
            <a:off x="440850" y="4401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2"/>
          <p:cNvSpPr/>
          <p:nvPr/>
        </p:nvSpPr>
        <p:spPr>
          <a:xfrm>
            <a:off x="2860075" y="4450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3">
  <p:cSld name="CUSTOM_10">
    <p:spTree>
      <p:nvGrpSpPr>
        <p:cNvPr id="1" name="Shape 939"/>
        <p:cNvGrpSpPr/>
        <p:nvPr/>
      </p:nvGrpSpPr>
      <p:grpSpPr>
        <a:xfrm>
          <a:off x="0" y="0"/>
          <a:ext cx="0" cy="0"/>
          <a:chOff x="0" y="0"/>
          <a:chExt cx="0" cy="0"/>
        </a:xfrm>
      </p:grpSpPr>
      <p:sp>
        <p:nvSpPr>
          <p:cNvPr id="940" name="Google Shape;940;p83"/>
          <p:cNvSpPr/>
          <p:nvPr/>
        </p:nvSpPr>
        <p:spPr>
          <a:xfrm>
            <a:off x="-492400" y="-9982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1" name="Google Shape;941;p83"/>
          <p:cNvSpPr/>
          <p:nvPr/>
        </p:nvSpPr>
        <p:spPr>
          <a:xfrm>
            <a:off x="2905775" y="41467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42" name="Google Shape;942;p83"/>
          <p:cNvGrpSpPr/>
          <p:nvPr/>
        </p:nvGrpSpPr>
        <p:grpSpPr>
          <a:xfrm>
            <a:off x="7765250" y="991675"/>
            <a:ext cx="919525" cy="280075"/>
            <a:chOff x="3021700" y="595375"/>
            <a:chExt cx="919525" cy="280075"/>
          </a:xfrm>
        </p:grpSpPr>
        <p:sp>
          <p:nvSpPr>
            <p:cNvPr id="943" name="Google Shape;943;p83"/>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3"/>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3"/>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3"/>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3"/>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3"/>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3"/>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3"/>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3"/>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3"/>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3"/>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 name="Google Shape;954;p83"/>
          <p:cNvSpPr/>
          <p:nvPr/>
        </p:nvSpPr>
        <p:spPr>
          <a:xfrm>
            <a:off x="6897525" y="46048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3"/>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4">
  <p:cSld name="CUSTOM_11">
    <p:spTree>
      <p:nvGrpSpPr>
        <p:cNvPr id="1" name="Shape 956"/>
        <p:cNvGrpSpPr/>
        <p:nvPr/>
      </p:nvGrpSpPr>
      <p:grpSpPr>
        <a:xfrm>
          <a:off x="0" y="0"/>
          <a:ext cx="0" cy="0"/>
          <a:chOff x="0" y="0"/>
          <a:chExt cx="0" cy="0"/>
        </a:xfrm>
      </p:grpSpPr>
      <p:sp>
        <p:nvSpPr>
          <p:cNvPr id="957" name="Google Shape;957;p84"/>
          <p:cNvSpPr/>
          <p:nvPr/>
        </p:nvSpPr>
        <p:spPr>
          <a:xfrm>
            <a:off x="-659825" y="40789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8" name="Google Shape;958;p84"/>
          <p:cNvSpPr/>
          <p:nvPr/>
        </p:nvSpPr>
        <p:spPr>
          <a:xfrm>
            <a:off x="8037275" y="15835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59" name="Google Shape;959;p84"/>
          <p:cNvGrpSpPr/>
          <p:nvPr/>
        </p:nvGrpSpPr>
        <p:grpSpPr>
          <a:xfrm>
            <a:off x="4112188" y="4512700"/>
            <a:ext cx="919525" cy="280075"/>
            <a:chOff x="3021700" y="595375"/>
            <a:chExt cx="919525" cy="280075"/>
          </a:xfrm>
        </p:grpSpPr>
        <p:sp>
          <p:nvSpPr>
            <p:cNvPr id="960" name="Google Shape;960;p84"/>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4"/>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4"/>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4"/>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4"/>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4"/>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4"/>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4"/>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4"/>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4"/>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4"/>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84"/>
          <p:cNvSpPr/>
          <p:nvPr/>
        </p:nvSpPr>
        <p:spPr>
          <a:xfrm>
            <a:off x="958100" y="17019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4"/>
          <p:cNvSpPr/>
          <p:nvPr/>
        </p:nvSpPr>
        <p:spPr>
          <a:xfrm>
            <a:off x="7812900" y="123953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4"/>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only 5">
  <p:cSld name="CUSTOM_12">
    <p:spTree>
      <p:nvGrpSpPr>
        <p:cNvPr id="1" name="Shape 974"/>
        <p:cNvGrpSpPr/>
        <p:nvPr/>
      </p:nvGrpSpPr>
      <p:grpSpPr>
        <a:xfrm>
          <a:off x="0" y="0"/>
          <a:ext cx="0" cy="0"/>
          <a:chOff x="0" y="0"/>
          <a:chExt cx="0" cy="0"/>
        </a:xfrm>
      </p:grpSpPr>
      <p:sp>
        <p:nvSpPr>
          <p:cNvPr id="975" name="Google Shape;975;p85"/>
          <p:cNvSpPr/>
          <p:nvPr/>
        </p:nvSpPr>
        <p:spPr>
          <a:xfrm>
            <a:off x="4970650" y="38303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85"/>
          <p:cNvSpPr/>
          <p:nvPr/>
        </p:nvSpPr>
        <p:spPr>
          <a:xfrm>
            <a:off x="-550900" y="-566175"/>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7" name="Google Shape;977;p85"/>
          <p:cNvSpPr/>
          <p:nvPr/>
        </p:nvSpPr>
        <p:spPr>
          <a:xfrm>
            <a:off x="2259650" y="4403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5"/>
          <p:cNvSpPr/>
          <p:nvPr/>
        </p:nvSpPr>
        <p:spPr>
          <a:xfrm>
            <a:off x="7950225" y="8493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5"/>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only 6">
  <p:cSld name="CUSTOM_15">
    <p:spTree>
      <p:nvGrpSpPr>
        <p:cNvPr id="1" name="Shape 980"/>
        <p:cNvGrpSpPr/>
        <p:nvPr/>
      </p:nvGrpSpPr>
      <p:grpSpPr>
        <a:xfrm>
          <a:off x="0" y="0"/>
          <a:ext cx="0" cy="0"/>
          <a:chOff x="0" y="0"/>
          <a:chExt cx="0" cy="0"/>
        </a:xfrm>
      </p:grpSpPr>
      <p:sp>
        <p:nvSpPr>
          <p:cNvPr id="981" name="Google Shape;981;p86"/>
          <p:cNvSpPr txBox="1">
            <a:spLocks noGrp="1"/>
          </p:cNvSpPr>
          <p:nvPr>
            <p:ph type="title"/>
          </p:nvPr>
        </p:nvSpPr>
        <p:spPr>
          <a:xfrm>
            <a:off x="713225" y="445025"/>
            <a:ext cx="7717500" cy="63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2" name="Google Shape;982;p86"/>
          <p:cNvSpPr/>
          <p:nvPr/>
        </p:nvSpPr>
        <p:spPr>
          <a:xfrm>
            <a:off x="-1121125" y="8287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3" name="Google Shape;983;p86"/>
          <p:cNvSpPr/>
          <p:nvPr/>
        </p:nvSpPr>
        <p:spPr>
          <a:xfrm>
            <a:off x="7968025" y="33400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4" name="Google Shape;984;p86"/>
          <p:cNvSpPr/>
          <p:nvPr/>
        </p:nvSpPr>
        <p:spPr>
          <a:xfrm>
            <a:off x="8584250" y="19992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6"/>
          <p:cNvSpPr/>
          <p:nvPr/>
        </p:nvSpPr>
        <p:spPr>
          <a:xfrm>
            <a:off x="4497700" y="44750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986"/>
        <p:cNvGrpSpPr/>
        <p:nvPr/>
      </p:nvGrpSpPr>
      <p:grpSpPr>
        <a:xfrm>
          <a:off x="0" y="0"/>
          <a:ext cx="0" cy="0"/>
          <a:chOff x="0" y="0"/>
          <a:chExt cx="0" cy="0"/>
        </a:xfrm>
      </p:grpSpPr>
      <p:sp>
        <p:nvSpPr>
          <p:cNvPr id="987" name="Google Shape;987;p87"/>
          <p:cNvSpPr txBox="1">
            <a:spLocks noGrp="1"/>
          </p:cNvSpPr>
          <p:nvPr>
            <p:ph type="title"/>
          </p:nvPr>
        </p:nvSpPr>
        <p:spPr>
          <a:xfrm>
            <a:off x="713225" y="445025"/>
            <a:ext cx="7717500" cy="1029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8" name="Google Shape;988;p87"/>
          <p:cNvSpPr txBox="1">
            <a:spLocks noGrp="1"/>
          </p:cNvSpPr>
          <p:nvPr>
            <p:ph type="subTitle" idx="1"/>
          </p:nvPr>
        </p:nvSpPr>
        <p:spPr>
          <a:xfrm>
            <a:off x="713225" y="1719125"/>
            <a:ext cx="24180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989" name="Google Shape;989;p87"/>
          <p:cNvSpPr txBox="1">
            <a:spLocks noGrp="1"/>
          </p:cNvSpPr>
          <p:nvPr>
            <p:ph type="subTitle" idx="2"/>
          </p:nvPr>
        </p:nvSpPr>
        <p:spPr>
          <a:xfrm>
            <a:off x="713225" y="3111925"/>
            <a:ext cx="24180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990" name="Google Shape;990;p87"/>
          <p:cNvSpPr txBox="1">
            <a:spLocks noGrp="1"/>
          </p:cNvSpPr>
          <p:nvPr>
            <p:ph type="subTitle" idx="3"/>
          </p:nvPr>
        </p:nvSpPr>
        <p:spPr>
          <a:xfrm>
            <a:off x="713225" y="2173625"/>
            <a:ext cx="2418000" cy="89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991" name="Google Shape;991;p87"/>
          <p:cNvSpPr txBox="1">
            <a:spLocks noGrp="1"/>
          </p:cNvSpPr>
          <p:nvPr>
            <p:ph type="subTitle" idx="4"/>
          </p:nvPr>
        </p:nvSpPr>
        <p:spPr>
          <a:xfrm>
            <a:off x="713225" y="3566427"/>
            <a:ext cx="2418000" cy="89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992" name="Google Shape;992;p87"/>
          <p:cNvSpPr/>
          <p:nvPr/>
        </p:nvSpPr>
        <p:spPr>
          <a:xfrm>
            <a:off x="7399097" y="4239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7"/>
          <p:cNvSpPr/>
          <p:nvPr/>
        </p:nvSpPr>
        <p:spPr>
          <a:xfrm>
            <a:off x="3343500" y="46013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7"/>
          <p:cNvSpPr/>
          <p:nvPr/>
        </p:nvSpPr>
        <p:spPr>
          <a:xfrm>
            <a:off x="8609950" y="3200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wo columns 2">
  <p:cSld name="CUSTOM_24">
    <p:spTree>
      <p:nvGrpSpPr>
        <p:cNvPr id="1" name="Shape 995"/>
        <p:cNvGrpSpPr/>
        <p:nvPr/>
      </p:nvGrpSpPr>
      <p:grpSpPr>
        <a:xfrm>
          <a:off x="0" y="0"/>
          <a:ext cx="0" cy="0"/>
          <a:chOff x="0" y="0"/>
          <a:chExt cx="0" cy="0"/>
        </a:xfrm>
      </p:grpSpPr>
      <p:sp>
        <p:nvSpPr>
          <p:cNvPr id="996" name="Google Shape;996;p88"/>
          <p:cNvSpPr/>
          <p:nvPr/>
        </p:nvSpPr>
        <p:spPr>
          <a:xfrm flipH="1">
            <a:off x="1525600" y="38164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88"/>
          <p:cNvSpPr/>
          <p:nvPr/>
        </p:nvSpPr>
        <p:spPr>
          <a:xfrm flipH="1">
            <a:off x="7319725" y="287125"/>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8" name="Google Shape;998;p88"/>
          <p:cNvSpPr/>
          <p:nvPr/>
        </p:nvSpPr>
        <p:spPr>
          <a:xfrm flipH="1">
            <a:off x="343375" y="101642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8"/>
          <p:cNvSpPr txBox="1">
            <a:spLocks noGrp="1"/>
          </p:cNvSpPr>
          <p:nvPr>
            <p:ph type="title"/>
          </p:nvPr>
        </p:nvSpPr>
        <p:spPr>
          <a:xfrm>
            <a:off x="713225" y="445025"/>
            <a:ext cx="7717500" cy="6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00" name="Google Shape;1000;p88"/>
          <p:cNvSpPr txBox="1">
            <a:spLocks noGrp="1"/>
          </p:cNvSpPr>
          <p:nvPr>
            <p:ph type="subTitle" idx="1"/>
          </p:nvPr>
        </p:nvSpPr>
        <p:spPr>
          <a:xfrm>
            <a:off x="713225" y="1490525"/>
            <a:ext cx="2058600" cy="835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001" name="Google Shape;1001;p88"/>
          <p:cNvSpPr txBox="1">
            <a:spLocks noGrp="1"/>
          </p:cNvSpPr>
          <p:nvPr>
            <p:ph type="subTitle" idx="2"/>
          </p:nvPr>
        </p:nvSpPr>
        <p:spPr>
          <a:xfrm>
            <a:off x="6372175" y="2554625"/>
            <a:ext cx="2058600" cy="835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002" name="Google Shape;1002;p88"/>
          <p:cNvSpPr txBox="1">
            <a:spLocks noGrp="1"/>
          </p:cNvSpPr>
          <p:nvPr>
            <p:ph type="subTitle" idx="3"/>
          </p:nvPr>
        </p:nvSpPr>
        <p:spPr>
          <a:xfrm>
            <a:off x="713225" y="2326025"/>
            <a:ext cx="2058600" cy="93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1003" name="Google Shape;1003;p88"/>
          <p:cNvSpPr txBox="1">
            <a:spLocks noGrp="1"/>
          </p:cNvSpPr>
          <p:nvPr>
            <p:ph type="subTitle" idx="4"/>
          </p:nvPr>
        </p:nvSpPr>
        <p:spPr>
          <a:xfrm>
            <a:off x="6372175" y="3390125"/>
            <a:ext cx="2058600" cy="936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004"/>
        <p:cNvGrpSpPr/>
        <p:nvPr/>
      </p:nvGrpSpPr>
      <p:grpSpPr>
        <a:xfrm>
          <a:off x="0" y="0"/>
          <a:ext cx="0" cy="0"/>
          <a:chOff x="0" y="0"/>
          <a:chExt cx="0" cy="0"/>
        </a:xfrm>
      </p:grpSpPr>
      <p:sp>
        <p:nvSpPr>
          <p:cNvPr id="1005" name="Google Shape;1005;p89"/>
          <p:cNvSpPr txBox="1">
            <a:spLocks noGrp="1"/>
          </p:cNvSpPr>
          <p:nvPr>
            <p:ph type="title"/>
          </p:nvPr>
        </p:nvSpPr>
        <p:spPr>
          <a:xfrm>
            <a:off x="713225" y="445025"/>
            <a:ext cx="7717500" cy="64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06" name="Google Shape;1006;p89"/>
          <p:cNvSpPr txBox="1">
            <a:spLocks noGrp="1"/>
          </p:cNvSpPr>
          <p:nvPr>
            <p:ph type="subTitle" idx="1"/>
          </p:nvPr>
        </p:nvSpPr>
        <p:spPr>
          <a:xfrm>
            <a:off x="5800550" y="3450400"/>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007" name="Google Shape;1007;p89"/>
          <p:cNvSpPr txBox="1">
            <a:spLocks noGrp="1"/>
          </p:cNvSpPr>
          <p:nvPr>
            <p:ph type="subTitle" idx="2"/>
          </p:nvPr>
        </p:nvSpPr>
        <p:spPr>
          <a:xfrm>
            <a:off x="5800550" y="2352699"/>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008" name="Google Shape;1008;p89"/>
          <p:cNvSpPr txBox="1">
            <a:spLocks noGrp="1"/>
          </p:cNvSpPr>
          <p:nvPr>
            <p:ph type="subTitle" idx="3"/>
          </p:nvPr>
        </p:nvSpPr>
        <p:spPr>
          <a:xfrm>
            <a:off x="5800550" y="39049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1009" name="Google Shape;1009;p89"/>
          <p:cNvSpPr txBox="1">
            <a:spLocks noGrp="1"/>
          </p:cNvSpPr>
          <p:nvPr>
            <p:ph type="subTitle" idx="4"/>
          </p:nvPr>
        </p:nvSpPr>
        <p:spPr>
          <a:xfrm>
            <a:off x="5800550" y="28072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sp>
        <p:nvSpPr>
          <p:cNvPr id="1010" name="Google Shape;1010;p89"/>
          <p:cNvSpPr txBox="1">
            <a:spLocks noGrp="1"/>
          </p:cNvSpPr>
          <p:nvPr>
            <p:ph type="subTitle" idx="5"/>
          </p:nvPr>
        </p:nvSpPr>
        <p:spPr>
          <a:xfrm>
            <a:off x="5800550" y="1255000"/>
            <a:ext cx="26304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2200">
                <a:latin typeface="Archivo ExtraBold"/>
                <a:ea typeface="Archivo ExtraBold"/>
                <a:cs typeface="Archivo ExtraBold"/>
                <a:sym typeface="Archivo ExtraBold"/>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1011" name="Google Shape;1011;p89"/>
          <p:cNvSpPr txBox="1">
            <a:spLocks noGrp="1"/>
          </p:cNvSpPr>
          <p:nvPr>
            <p:ph type="subTitle" idx="6"/>
          </p:nvPr>
        </p:nvSpPr>
        <p:spPr>
          <a:xfrm>
            <a:off x="5800550" y="1709500"/>
            <a:ext cx="2630400" cy="64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a:solidFill>
                  <a:schemeClr val="dk1"/>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0"/>
              </a:spcBef>
              <a:spcAft>
                <a:spcPts val="0"/>
              </a:spcAft>
              <a:buClr>
                <a:schemeClr val="lt2"/>
              </a:buClr>
              <a:buSzPts val="1400"/>
              <a:buNone/>
              <a:defRPr>
                <a:solidFill>
                  <a:schemeClr val="lt2"/>
                </a:solidFill>
              </a:defRPr>
            </a:lvl3pPr>
            <a:lvl4pPr lvl="3" algn="ctr" rtl="0">
              <a:spcBef>
                <a:spcPts val="0"/>
              </a:spcBef>
              <a:spcAft>
                <a:spcPts val="0"/>
              </a:spcAft>
              <a:buClr>
                <a:schemeClr val="lt2"/>
              </a:buClr>
              <a:buSzPts val="1400"/>
              <a:buNone/>
              <a:defRPr>
                <a:solidFill>
                  <a:schemeClr val="lt2"/>
                </a:solidFill>
              </a:defRPr>
            </a:lvl4pPr>
            <a:lvl5pPr lvl="4" algn="ctr" rtl="0">
              <a:spcBef>
                <a:spcPts val="0"/>
              </a:spcBef>
              <a:spcAft>
                <a:spcPts val="0"/>
              </a:spcAft>
              <a:buClr>
                <a:schemeClr val="lt2"/>
              </a:buClr>
              <a:buSzPts val="1400"/>
              <a:buNone/>
              <a:defRPr>
                <a:solidFill>
                  <a:schemeClr val="lt2"/>
                </a:solidFill>
              </a:defRPr>
            </a:lvl5pPr>
            <a:lvl6pPr lvl="5" algn="ctr" rtl="0">
              <a:spcBef>
                <a:spcPts val="0"/>
              </a:spcBef>
              <a:spcAft>
                <a:spcPts val="0"/>
              </a:spcAft>
              <a:buClr>
                <a:schemeClr val="lt2"/>
              </a:buClr>
              <a:buSzPts val="1400"/>
              <a:buNone/>
              <a:defRPr>
                <a:solidFill>
                  <a:schemeClr val="lt2"/>
                </a:solidFill>
              </a:defRPr>
            </a:lvl6pPr>
            <a:lvl7pPr lvl="6" algn="ctr" rtl="0">
              <a:spcBef>
                <a:spcPts val="0"/>
              </a:spcBef>
              <a:spcAft>
                <a:spcPts val="0"/>
              </a:spcAft>
              <a:buClr>
                <a:schemeClr val="lt2"/>
              </a:buClr>
              <a:buSzPts val="1400"/>
              <a:buNone/>
              <a:defRPr>
                <a:solidFill>
                  <a:schemeClr val="lt2"/>
                </a:solidFill>
              </a:defRPr>
            </a:lvl7pPr>
            <a:lvl8pPr lvl="7" algn="ctr" rtl="0">
              <a:spcBef>
                <a:spcPts val="0"/>
              </a:spcBef>
              <a:spcAft>
                <a:spcPts val="0"/>
              </a:spcAft>
              <a:buClr>
                <a:schemeClr val="lt2"/>
              </a:buClr>
              <a:buSzPts val="1400"/>
              <a:buNone/>
              <a:defRPr>
                <a:solidFill>
                  <a:schemeClr val="lt2"/>
                </a:solidFill>
              </a:defRPr>
            </a:lvl8pPr>
            <a:lvl9pPr lvl="8" algn="ctr" rtl="0">
              <a:spcBef>
                <a:spcPts val="0"/>
              </a:spcBef>
              <a:spcAft>
                <a:spcPts val="0"/>
              </a:spcAft>
              <a:buClr>
                <a:schemeClr val="lt2"/>
              </a:buClr>
              <a:buSzPts val="1400"/>
              <a:buNone/>
              <a:defRPr>
                <a:solidFill>
                  <a:schemeClr val="lt2"/>
                </a:solidFill>
              </a:defRPr>
            </a:lvl9pPr>
          </a:lstStyle>
          <a:p>
            <a:endParaRPr/>
          </a:p>
        </p:txBody>
      </p:sp>
      <p:grpSp>
        <p:nvGrpSpPr>
          <p:cNvPr id="1012" name="Google Shape;1012;p89"/>
          <p:cNvGrpSpPr/>
          <p:nvPr/>
        </p:nvGrpSpPr>
        <p:grpSpPr>
          <a:xfrm>
            <a:off x="2926175" y="758275"/>
            <a:ext cx="919525" cy="280075"/>
            <a:chOff x="3021700" y="595375"/>
            <a:chExt cx="919525" cy="280075"/>
          </a:xfrm>
        </p:grpSpPr>
        <p:sp>
          <p:nvSpPr>
            <p:cNvPr id="1013" name="Google Shape;1013;p89"/>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9"/>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9"/>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9"/>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9"/>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9"/>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9"/>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9"/>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9"/>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9"/>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9"/>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 name="Google Shape;1024;p89"/>
          <p:cNvSpPr/>
          <p:nvPr/>
        </p:nvSpPr>
        <p:spPr>
          <a:xfrm>
            <a:off x="1536947" y="470055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9"/>
          <p:cNvSpPr/>
          <p:nvPr/>
        </p:nvSpPr>
        <p:spPr>
          <a:xfrm>
            <a:off x="469247" y="5251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hree columns 1">
  <p:cSld name="CUSTOM_20">
    <p:spTree>
      <p:nvGrpSpPr>
        <p:cNvPr id="1" name="Shape 1026"/>
        <p:cNvGrpSpPr/>
        <p:nvPr/>
      </p:nvGrpSpPr>
      <p:grpSpPr>
        <a:xfrm>
          <a:off x="0" y="0"/>
          <a:ext cx="0" cy="0"/>
          <a:chOff x="0" y="0"/>
          <a:chExt cx="0" cy="0"/>
        </a:xfrm>
      </p:grpSpPr>
      <p:sp>
        <p:nvSpPr>
          <p:cNvPr id="1027" name="Google Shape;1027;p90"/>
          <p:cNvSpPr/>
          <p:nvPr/>
        </p:nvSpPr>
        <p:spPr>
          <a:xfrm flipH="1">
            <a:off x="3356875" y="39436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90"/>
          <p:cNvSpPr/>
          <p:nvPr/>
        </p:nvSpPr>
        <p:spPr>
          <a:xfrm flipH="1">
            <a:off x="7906350" y="20272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90"/>
          <p:cNvSpPr/>
          <p:nvPr/>
        </p:nvSpPr>
        <p:spPr>
          <a:xfrm flipH="1">
            <a:off x="-1083225" y="2027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90"/>
          <p:cNvSpPr txBox="1">
            <a:spLocks noGrp="1"/>
          </p:cNvSpPr>
          <p:nvPr>
            <p:ph type="title"/>
          </p:nvPr>
        </p:nvSpPr>
        <p:spPr>
          <a:xfrm>
            <a:off x="713225" y="445025"/>
            <a:ext cx="7717500" cy="66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31" name="Google Shape;1031;p90"/>
          <p:cNvSpPr txBox="1">
            <a:spLocks noGrp="1"/>
          </p:cNvSpPr>
          <p:nvPr>
            <p:ph type="subTitle" idx="1"/>
          </p:nvPr>
        </p:nvSpPr>
        <p:spPr>
          <a:xfrm>
            <a:off x="1014175" y="2345113"/>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32" name="Google Shape;1032;p90"/>
          <p:cNvSpPr txBox="1">
            <a:spLocks noGrp="1"/>
          </p:cNvSpPr>
          <p:nvPr>
            <p:ph type="subTitle" idx="2"/>
          </p:nvPr>
        </p:nvSpPr>
        <p:spPr>
          <a:xfrm>
            <a:off x="3400625" y="234512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33" name="Google Shape;1033;p90"/>
          <p:cNvSpPr txBox="1">
            <a:spLocks noGrp="1"/>
          </p:cNvSpPr>
          <p:nvPr>
            <p:ph type="subTitle" idx="3"/>
          </p:nvPr>
        </p:nvSpPr>
        <p:spPr>
          <a:xfrm>
            <a:off x="1014175" y="278310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034" name="Google Shape;1034;p90"/>
          <p:cNvSpPr txBox="1">
            <a:spLocks noGrp="1"/>
          </p:cNvSpPr>
          <p:nvPr>
            <p:ph type="subTitle" idx="4"/>
          </p:nvPr>
        </p:nvSpPr>
        <p:spPr>
          <a:xfrm>
            <a:off x="3400625" y="278311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035" name="Google Shape;1035;p90"/>
          <p:cNvSpPr txBox="1">
            <a:spLocks noGrp="1"/>
          </p:cNvSpPr>
          <p:nvPr>
            <p:ph type="subTitle" idx="5"/>
          </p:nvPr>
        </p:nvSpPr>
        <p:spPr>
          <a:xfrm>
            <a:off x="5787075" y="2345113"/>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36" name="Google Shape;1036;p90"/>
          <p:cNvSpPr txBox="1">
            <a:spLocks noGrp="1"/>
          </p:cNvSpPr>
          <p:nvPr>
            <p:ph type="subTitle" idx="6"/>
          </p:nvPr>
        </p:nvSpPr>
        <p:spPr>
          <a:xfrm>
            <a:off x="5787075" y="2783103"/>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four columns">
  <p:cSld name="CUSTOM_19">
    <p:spTree>
      <p:nvGrpSpPr>
        <p:cNvPr id="1" name="Shape 1037"/>
        <p:cNvGrpSpPr/>
        <p:nvPr/>
      </p:nvGrpSpPr>
      <p:grpSpPr>
        <a:xfrm>
          <a:off x="0" y="0"/>
          <a:ext cx="0" cy="0"/>
          <a:chOff x="0" y="0"/>
          <a:chExt cx="0" cy="0"/>
        </a:xfrm>
      </p:grpSpPr>
      <p:sp>
        <p:nvSpPr>
          <p:cNvPr id="1038" name="Google Shape;1038;p91"/>
          <p:cNvSpPr txBox="1">
            <a:spLocks noGrp="1"/>
          </p:cNvSpPr>
          <p:nvPr>
            <p:ph type="title"/>
          </p:nvPr>
        </p:nvSpPr>
        <p:spPr>
          <a:xfrm flipH="1">
            <a:off x="713225" y="448056"/>
            <a:ext cx="7717500" cy="735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39" name="Google Shape;1039;p91"/>
          <p:cNvSpPr txBox="1">
            <a:spLocks noGrp="1"/>
          </p:cNvSpPr>
          <p:nvPr>
            <p:ph type="subTitle" idx="1"/>
          </p:nvPr>
        </p:nvSpPr>
        <p:spPr>
          <a:xfrm flipH="1">
            <a:off x="2799125" y="1527475"/>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40" name="Google Shape;1040;p91"/>
          <p:cNvSpPr txBox="1">
            <a:spLocks noGrp="1"/>
          </p:cNvSpPr>
          <p:nvPr>
            <p:ph type="subTitle" idx="2"/>
          </p:nvPr>
        </p:nvSpPr>
        <p:spPr>
          <a:xfrm flipH="1">
            <a:off x="713225" y="1527475"/>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41" name="Google Shape;1041;p91"/>
          <p:cNvSpPr txBox="1">
            <a:spLocks noGrp="1"/>
          </p:cNvSpPr>
          <p:nvPr>
            <p:ph type="subTitle" idx="3"/>
          </p:nvPr>
        </p:nvSpPr>
        <p:spPr>
          <a:xfrm flipH="1">
            <a:off x="2799125" y="1965463"/>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042" name="Google Shape;1042;p91"/>
          <p:cNvSpPr txBox="1">
            <a:spLocks noGrp="1"/>
          </p:cNvSpPr>
          <p:nvPr>
            <p:ph type="subTitle" idx="4"/>
          </p:nvPr>
        </p:nvSpPr>
        <p:spPr>
          <a:xfrm flipH="1">
            <a:off x="713225" y="1965465"/>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043" name="Google Shape;1043;p91"/>
          <p:cNvSpPr txBox="1">
            <a:spLocks noGrp="1"/>
          </p:cNvSpPr>
          <p:nvPr>
            <p:ph type="subTitle" idx="5"/>
          </p:nvPr>
        </p:nvSpPr>
        <p:spPr>
          <a:xfrm flipH="1">
            <a:off x="2799125" y="2902867"/>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44" name="Google Shape;1044;p91"/>
          <p:cNvSpPr txBox="1">
            <a:spLocks noGrp="1"/>
          </p:cNvSpPr>
          <p:nvPr>
            <p:ph type="subTitle" idx="6"/>
          </p:nvPr>
        </p:nvSpPr>
        <p:spPr>
          <a:xfrm flipH="1">
            <a:off x="713225" y="2902881"/>
            <a:ext cx="20859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45" name="Google Shape;1045;p91"/>
          <p:cNvSpPr txBox="1">
            <a:spLocks noGrp="1"/>
          </p:cNvSpPr>
          <p:nvPr>
            <p:ph type="subTitle" idx="7"/>
          </p:nvPr>
        </p:nvSpPr>
        <p:spPr>
          <a:xfrm flipH="1">
            <a:off x="2799125" y="3340854"/>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046" name="Google Shape;1046;p91"/>
          <p:cNvSpPr txBox="1">
            <a:spLocks noGrp="1"/>
          </p:cNvSpPr>
          <p:nvPr>
            <p:ph type="subTitle" idx="8"/>
          </p:nvPr>
        </p:nvSpPr>
        <p:spPr>
          <a:xfrm flipH="1">
            <a:off x="713225" y="3340872"/>
            <a:ext cx="2085900" cy="73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047" name="Google Shape;1047;p91"/>
          <p:cNvGrpSpPr/>
          <p:nvPr/>
        </p:nvGrpSpPr>
        <p:grpSpPr>
          <a:xfrm flipH="1">
            <a:off x="1015438" y="4393463"/>
            <a:ext cx="919525" cy="280075"/>
            <a:chOff x="3021700" y="595375"/>
            <a:chExt cx="919525" cy="280075"/>
          </a:xfrm>
        </p:grpSpPr>
        <p:sp>
          <p:nvSpPr>
            <p:cNvPr id="1048" name="Google Shape;1048;p91"/>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1"/>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1"/>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1"/>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1"/>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1"/>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1"/>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1"/>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1"/>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1"/>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1"/>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91"/>
          <p:cNvSpPr/>
          <p:nvPr/>
        </p:nvSpPr>
        <p:spPr>
          <a:xfrm flipH="1">
            <a:off x="8282200" y="7802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1060"/>
        <p:cNvGrpSpPr/>
        <p:nvPr/>
      </p:nvGrpSpPr>
      <p:grpSpPr>
        <a:xfrm>
          <a:off x="0" y="0"/>
          <a:ext cx="0" cy="0"/>
          <a:chOff x="0" y="0"/>
          <a:chExt cx="0" cy="0"/>
        </a:xfrm>
      </p:grpSpPr>
      <p:sp>
        <p:nvSpPr>
          <p:cNvPr id="1061" name="Google Shape;1061;p92"/>
          <p:cNvSpPr txBox="1">
            <a:spLocks noGrp="1"/>
          </p:cNvSpPr>
          <p:nvPr>
            <p:ph type="title"/>
          </p:nvPr>
        </p:nvSpPr>
        <p:spPr>
          <a:xfrm>
            <a:off x="713225" y="445025"/>
            <a:ext cx="77175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92"/>
          <p:cNvSpPr txBox="1">
            <a:spLocks noGrp="1"/>
          </p:cNvSpPr>
          <p:nvPr>
            <p:ph type="subTitle" idx="1"/>
          </p:nvPr>
        </p:nvSpPr>
        <p:spPr>
          <a:xfrm>
            <a:off x="1014175" y="1480438"/>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63" name="Google Shape;1063;p92"/>
          <p:cNvSpPr txBox="1">
            <a:spLocks noGrp="1"/>
          </p:cNvSpPr>
          <p:nvPr>
            <p:ph type="subTitle" idx="2"/>
          </p:nvPr>
        </p:nvSpPr>
        <p:spPr>
          <a:xfrm>
            <a:off x="3400625" y="1480450"/>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64" name="Google Shape;1064;p92"/>
          <p:cNvSpPr txBox="1">
            <a:spLocks noGrp="1"/>
          </p:cNvSpPr>
          <p:nvPr>
            <p:ph type="subTitle" idx="3"/>
          </p:nvPr>
        </p:nvSpPr>
        <p:spPr>
          <a:xfrm>
            <a:off x="1014175" y="191842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065" name="Google Shape;1065;p92"/>
          <p:cNvSpPr txBox="1">
            <a:spLocks noGrp="1"/>
          </p:cNvSpPr>
          <p:nvPr>
            <p:ph type="subTitle" idx="4"/>
          </p:nvPr>
        </p:nvSpPr>
        <p:spPr>
          <a:xfrm>
            <a:off x="3400625" y="191843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066" name="Google Shape;1066;p92"/>
          <p:cNvSpPr txBox="1">
            <a:spLocks noGrp="1"/>
          </p:cNvSpPr>
          <p:nvPr>
            <p:ph type="subTitle" idx="5"/>
          </p:nvPr>
        </p:nvSpPr>
        <p:spPr>
          <a:xfrm>
            <a:off x="5787075" y="1480438"/>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67" name="Google Shape;1067;p92"/>
          <p:cNvSpPr txBox="1">
            <a:spLocks noGrp="1"/>
          </p:cNvSpPr>
          <p:nvPr>
            <p:ph type="subTitle" idx="6"/>
          </p:nvPr>
        </p:nvSpPr>
        <p:spPr>
          <a:xfrm>
            <a:off x="5787075" y="1918428"/>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068" name="Google Shape;1068;p92"/>
          <p:cNvSpPr txBox="1">
            <a:spLocks noGrp="1"/>
          </p:cNvSpPr>
          <p:nvPr>
            <p:ph type="subTitle" idx="7"/>
          </p:nvPr>
        </p:nvSpPr>
        <p:spPr>
          <a:xfrm>
            <a:off x="1014175" y="2863500"/>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69" name="Google Shape;1069;p92"/>
          <p:cNvSpPr txBox="1">
            <a:spLocks noGrp="1"/>
          </p:cNvSpPr>
          <p:nvPr>
            <p:ph type="subTitle" idx="8"/>
          </p:nvPr>
        </p:nvSpPr>
        <p:spPr>
          <a:xfrm>
            <a:off x="3400625" y="286347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70" name="Google Shape;1070;p92"/>
          <p:cNvSpPr txBox="1">
            <a:spLocks noGrp="1"/>
          </p:cNvSpPr>
          <p:nvPr>
            <p:ph type="subTitle" idx="9"/>
          </p:nvPr>
        </p:nvSpPr>
        <p:spPr>
          <a:xfrm>
            <a:off x="1014175" y="3318046"/>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071" name="Google Shape;1071;p92"/>
          <p:cNvSpPr txBox="1">
            <a:spLocks noGrp="1"/>
          </p:cNvSpPr>
          <p:nvPr>
            <p:ph type="subTitle" idx="13"/>
          </p:nvPr>
        </p:nvSpPr>
        <p:spPr>
          <a:xfrm>
            <a:off x="3400625" y="3318025"/>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072" name="Google Shape;1072;p92"/>
          <p:cNvSpPr txBox="1">
            <a:spLocks noGrp="1"/>
          </p:cNvSpPr>
          <p:nvPr>
            <p:ph type="subTitle" idx="14"/>
          </p:nvPr>
        </p:nvSpPr>
        <p:spPr>
          <a:xfrm>
            <a:off x="5787075" y="2863475"/>
            <a:ext cx="23427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rchivo ExtraBold"/>
              <a:buNone/>
              <a:defRPr sz="2200">
                <a:latin typeface="Archivo ExtraBold"/>
                <a:ea typeface="Archivo ExtraBold"/>
                <a:cs typeface="Archivo ExtraBold"/>
                <a:sym typeface="Archivo ExtraBold"/>
              </a:defRPr>
            </a:lvl1pPr>
            <a:lvl2pPr lvl="1" rtl="0">
              <a:spcBef>
                <a:spcPts val="0"/>
              </a:spcBef>
              <a:spcAft>
                <a:spcPts val="0"/>
              </a:spcAft>
              <a:buSzPts val="2200"/>
              <a:buFont typeface="Archivo ExtraBold"/>
              <a:buNone/>
              <a:defRPr sz="2200">
                <a:latin typeface="Archivo ExtraBold"/>
                <a:ea typeface="Archivo ExtraBold"/>
                <a:cs typeface="Archivo ExtraBold"/>
                <a:sym typeface="Archivo ExtraBold"/>
              </a:defRPr>
            </a:lvl2pPr>
            <a:lvl3pPr lvl="2" rtl="0">
              <a:spcBef>
                <a:spcPts val="0"/>
              </a:spcBef>
              <a:spcAft>
                <a:spcPts val="0"/>
              </a:spcAft>
              <a:buSzPts val="2200"/>
              <a:buFont typeface="Archivo ExtraBold"/>
              <a:buNone/>
              <a:defRPr sz="2200">
                <a:latin typeface="Archivo ExtraBold"/>
                <a:ea typeface="Archivo ExtraBold"/>
                <a:cs typeface="Archivo ExtraBold"/>
                <a:sym typeface="Archivo ExtraBold"/>
              </a:defRPr>
            </a:lvl3pPr>
            <a:lvl4pPr lvl="3" rtl="0">
              <a:spcBef>
                <a:spcPts val="0"/>
              </a:spcBef>
              <a:spcAft>
                <a:spcPts val="0"/>
              </a:spcAft>
              <a:buSzPts val="2200"/>
              <a:buFont typeface="Archivo ExtraBold"/>
              <a:buNone/>
              <a:defRPr sz="2200">
                <a:latin typeface="Archivo ExtraBold"/>
                <a:ea typeface="Archivo ExtraBold"/>
                <a:cs typeface="Archivo ExtraBold"/>
                <a:sym typeface="Archivo ExtraBold"/>
              </a:defRPr>
            </a:lvl4pPr>
            <a:lvl5pPr lvl="4" rtl="0">
              <a:spcBef>
                <a:spcPts val="0"/>
              </a:spcBef>
              <a:spcAft>
                <a:spcPts val="0"/>
              </a:spcAft>
              <a:buSzPts val="2200"/>
              <a:buFont typeface="Archivo ExtraBold"/>
              <a:buNone/>
              <a:defRPr sz="2200">
                <a:latin typeface="Archivo ExtraBold"/>
                <a:ea typeface="Archivo ExtraBold"/>
                <a:cs typeface="Archivo ExtraBold"/>
                <a:sym typeface="Archivo ExtraBold"/>
              </a:defRPr>
            </a:lvl5pPr>
            <a:lvl6pPr lvl="5" rtl="0">
              <a:spcBef>
                <a:spcPts val="0"/>
              </a:spcBef>
              <a:spcAft>
                <a:spcPts val="0"/>
              </a:spcAft>
              <a:buSzPts val="2200"/>
              <a:buFont typeface="Archivo ExtraBold"/>
              <a:buNone/>
              <a:defRPr sz="2200">
                <a:latin typeface="Archivo ExtraBold"/>
                <a:ea typeface="Archivo ExtraBold"/>
                <a:cs typeface="Archivo ExtraBold"/>
                <a:sym typeface="Archivo ExtraBold"/>
              </a:defRPr>
            </a:lvl6pPr>
            <a:lvl7pPr lvl="6" rtl="0">
              <a:spcBef>
                <a:spcPts val="0"/>
              </a:spcBef>
              <a:spcAft>
                <a:spcPts val="0"/>
              </a:spcAft>
              <a:buSzPts val="2200"/>
              <a:buFont typeface="Archivo ExtraBold"/>
              <a:buNone/>
              <a:defRPr sz="2200">
                <a:latin typeface="Archivo ExtraBold"/>
                <a:ea typeface="Archivo ExtraBold"/>
                <a:cs typeface="Archivo ExtraBold"/>
                <a:sym typeface="Archivo ExtraBold"/>
              </a:defRPr>
            </a:lvl7pPr>
            <a:lvl8pPr lvl="7" rtl="0">
              <a:spcBef>
                <a:spcPts val="0"/>
              </a:spcBef>
              <a:spcAft>
                <a:spcPts val="0"/>
              </a:spcAft>
              <a:buSzPts val="2200"/>
              <a:buFont typeface="Archivo ExtraBold"/>
              <a:buNone/>
              <a:defRPr sz="2200">
                <a:latin typeface="Archivo ExtraBold"/>
                <a:ea typeface="Archivo ExtraBold"/>
                <a:cs typeface="Archivo ExtraBold"/>
                <a:sym typeface="Archivo ExtraBold"/>
              </a:defRPr>
            </a:lvl8pPr>
            <a:lvl9pPr lvl="8" rtl="0">
              <a:spcBef>
                <a:spcPts val="0"/>
              </a:spcBef>
              <a:spcAft>
                <a:spcPts val="0"/>
              </a:spcAft>
              <a:buSzPts val="2200"/>
              <a:buFont typeface="Archivo ExtraBold"/>
              <a:buNone/>
              <a:defRPr sz="2200">
                <a:latin typeface="Archivo ExtraBold"/>
                <a:ea typeface="Archivo ExtraBold"/>
                <a:cs typeface="Archivo ExtraBold"/>
                <a:sym typeface="Archivo ExtraBold"/>
              </a:defRPr>
            </a:lvl9pPr>
          </a:lstStyle>
          <a:p>
            <a:endParaRPr/>
          </a:p>
        </p:txBody>
      </p:sp>
      <p:sp>
        <p:nvSpPr>
          <p:cNvPr id="1073" name="Google Shape;1073;p92"/>
          <p:cNvSpPr txBox="1">
            <a:spLocks noGrp="1"/>
          </p:cNvSpPr>
          <p:nvPr>
            <p:ph type="subTitle" idx="15"/>
          </p:nvPr>
        </p:nvSpPr>
        <p:spPr>
          <a:xfrm>
            <a:off x="5787075" y="3318025"/>
            <a:ext cx="2342700" cy="73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074" name="Google Shape;1074;p92"/>
          <p:cNvSpPr/>
          <p:nvPr/>
        </p:nvSpPr>
        <p:spPr>
          <a:xfrm>
            <a:off x="-1359125" y="18697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5" name="Google Shape;1075;p92"/>
          <p:cNvSpPr/>
          <p:nvPr/>
        </p:nvSpPr>
        <p:spPr>
          <a:xfrm>
            <a:off x="8325925" y="803888"/>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6" name="Google Shape;1076;p92"/>
          <p:cNvSpPr/>
          <p:nvPr/>
        </p:nvSpPr>
        <p:spPr>
          <a:xfrm>
            <a:off x="8325925" y="2855338"/>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77" name="Google Shape;1077;p92"/>
          <p:cNvGrpSpPr/>
          <p:nvPr/>
        </p:nvGrpSpPr>
        <p:grpSpPr>
          <a:xfrm>
            <a:off x="4112200" y="4459388"/>
            <a:ext cx="919525" cy="280075"/>
            <a:chOff x="3021700" y="595375"/>
            <a:chExt cx="919525" cy="280075"/>
          </a:xfrm>
        </p:grpSpPr>
        <p:sp>
          <p:nvSpPr>
            <p:cNvPr id="1078" name="Google Shape;1078;p92"/>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2"/>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2"/>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2"/>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2"/>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2"/>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2"/>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2"/>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2"/>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2"/>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2"/>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92"/>
          <p:cNvSpPr/>
          <p:nvPr/>
        </p:nvSpPr>
        <p:spPr>
          <a:xfrm>
            <a:off x="488825" y="100806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1" name="Shape 1090"/>
        <p:cNvGrpSpPr/>
        <p:nvPr/>
      </p:nvGrpSpPr>
      <p:grpSpPr>
        <a:xfrm>
          <a:off x="0" y="0"/>
          <a:ext cx="0" cy="0"/>
          <a:chOff x="0" y="0"/>
          <a:chExt cx="0" cy="0"/>
        </a:xfrm>
      </p:grpSpPr>
      <p:sp>
        <p:nvSpPr>
          <p:cNvPr id="1091" name="Google Shape;1091;p93"/>
          <p:cNvSpPr txBox="1">
            <a:spLocks noGrp="1"/>
          </p:cNvSpPr>
          <p:nvPr>
            <p:ph type="title"/>
          </p:nvPr>
        </p:nvSpPr>
        <p:spPr>
          <a:xfrm>
            <a:off x="3921800" y="873600"/>
            <a:ext cx="4509000" cy="92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2" name="Google Shape;1092;p93"/>
          <p:cNvSpPr txBox="1">
            <a:spLocks noGrp="1"/>
          </p:cNvSpPr>
          <p:nvPr>
            <p:ph type="subTitle" idx="1"/>
          </p:nvPr>
        </p:nvSpPr>
        <p:spPr>
          <a:xfrm>
            <a:off x="4572000" y="1717800"/>
            <a:ext cx="3858900" cy="92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093" name="Google Shape;1093;p93"/>
          <p:cNvGrpSpPr/>
          <p:nvPr/>
        </p:nvGrpSpPr>
        <p:grpSpPr>
          <a:xfrm>
            <a:off x="6124250" y="408613"/>
            <a:ext cx="919525" cy="280075"/>
            <a:chOff x="3021700" y="595375"/>
            <a:chExt cx="919525" cy="280075"/>
          </a:xfrm>
        </p:grpSpPr>
        <p:sp>
          <p:nvSpPr>
            <p:cNvPr id="1094" name="Google Shape;1094;p93"/>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3"/>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3"/>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3"/>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3"/>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3"/>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3"/>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3"/>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3"/>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3"/>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3"/>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93"/>
          <p:cNvSpPr/>
          <p:nvPr/>
        </p:nvSpPr>
        <p:spPr>
          <a:xfrm>
            <a:off x="698225" y="45328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3"/>
          <p:cNvSpPr/>
          <p:nvPr/>
        </p:nvSpPr>
        <p:spPr>
          <a:xfrm>
            <a:off x="3515125" y="4289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3"/>
          <p:cNvSpPr txBox="1"/>
          <p:nvPr/>
        </p:nvSpPr>
        <p:spPr>
          <a:xfrm>
            <a:off x="4701900" y="3238175"/>
            <a:ext cx="3702900" cy="79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Barlow"/>
                <a:ea typeface="Barlow"/>
                <a:cs typeface="Barlow"/>
                <a:sym typeface="Barlow"/>
              </a:rPr>
              <a:t>CREDITS: This presentation template was created by </a:t>
            </a:r>
            <a:r>
              <a:rPr lang="en" sz="1200" b="1">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including icons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nd infographics &amp; images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a:solidFill>
                  <a:schemeClr val="dk1"/>
                </a:solidFill>
                <a:latin typeface="Barlow"/>
                <a:ea typeface="Barlow"/>
                <a:cs typeface="Barlow"/>
                <a:sym typeface="Barlow"/>
              </a:rPr>
              <a:t> </a:t>
            </a:r>
            <a:endParaRPr sz="1200">
              <a:solidFill>
                <a:schemeClr val="dk1"/>
              </a:solidFill>
              <a:latin typeface="Barlow"/>
              <a:ea typeface="Barlow"/>
              <a:cs typeface="Barlow"/>
              <a:sym typeface="Barlow"/>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1108"/>
        <p:cNvGrpSpPr/>
        <p:nvPr/>
      </p:nvGrpSpPr>
      <p:grpSpPr>
        <a:xfrm>
          <a:off x="0" y="0"/>
          <a:ext cx="0" cy="0"/>
          <a:chOff x="0" y="0"/>
          <a:chExt cx="0" cy="0"/>
        </a:xfrm>
      </p:grpSpPr>
      <p:sp>
        <p:nvSpPr>
          <p:cNvPr id="1109" name="Google Shape;1109;p94"/>
          <p:cNvSpPr/>
          <p:nvPr/>
        </p:nvSpPr>
        <p:spPr>
          <a:xfrm flipH="1">
            <a:off x="-851875" y="1576800"/>
            <a:ext cx="2297100" cy="19899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0" name="Google Shape;1110;p94"/>
          <p:cNvSpPr/>
          <p:nvPr/>
        </p:nvSpPr>
        <p:spPr>
          <a:xfrm flipH="1">
            <a:off x="4573075" y="35099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1" name="Google Shape;1111;p94"/>
          <p:cNvSpPr/>
          <p:nvPr/>
        </p:nvSpPr>
        <p:spPr>
          <a:xfrm flipH="1">
            <a:off x="2099425" y="15767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4"/>
          <p:cNvSpPr/>
          <p:nvPr/>
        </p:nvSpPr>
        <p:spPr>
          <a:xfrm flipH="1">
            <a:off x="1697500" y="428509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 name="Google Shape;1113;p94"/>
          <p:cNvGrpSpPr/>
          <p:nvPr/>
        </p:nvGrpSpPr>
        <p:grpSpPr>
          <a:xfrm>
            <a:off x="7624013" y="2146250"/>
            <a:ext cx="919525" cy="280075"/>
            <a:chOff x="3021700" y="595375"/>
            <a:chExt cx="919525" cy="280075"/>
          </a:xfrm>
        </p:grpSpPr>
        <p:sp>
          <p:nvSpPr>
            <p:cNvPr id="1114" name="Google Shape;1114;p94"/>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4"/>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94"/>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4"/>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4"/>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4"/>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4"/>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4"/>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4"/>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4"/>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4"/>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1125"/>
        <p:cNvGrpSpPr/>
        <p:nvPr/>
      </p:nvGrpSpPr>
      <p:grpSpPr>
        <a:xfrm>
          <a:off x="0" y="0"/>
          <a:ext cx="0" cy="0"/>
          <a:chOff x="0" y="0"/>
          <a:chExt cx="0" cy="0"/>
        </a:xfrm>
      </p:grpSpPr>
      <p:sp>
        <p:nvSpPr>
          <p:cNvPr id="1126" name="Google Shape;1126;p95"/>
          <p:cNvSpPr/>
          <p:nvPr/>
        </p:nvSpPr>
        <p:spPr>
          <a:xfrm flipH="1">
            <a:off x="2713213" y="349252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7" name="Google Shape;1127;p95"/>
          <p:cNvSpPr/>
          <p:nvPr/>
        </p:nvSpPr>
        <p:spPr>
          <a:xfrm flipH="1">
            <a:off x="5808775" y="-4772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28" name="Google Shape;1128;p95"/>
          <p:cNvGrpSpPr/>
          <p:nvPr/>
        </p:nvGrpSpPr>
        <p:grpSpPr>
          <a:xfrm>
            <a:off x="496238" y="2155725"/>
            <a:ext cx="919525" cy="280075"/>
            <a:chOff x="3021700" y="595375"/>
            <a:chExt cx="919525" cy="280075"/>
          </a:xfrm>
        </p:grpSpPr>
        <p:sp>
          <p:nvSpPr>
            <p:cNvPr id="1129" name="Google Shape;1129;p95"/>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5"/>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5"/>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5"/>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5"/>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5"/>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5"/>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5"/>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5"/>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5"/>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5"/>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5"/>
          <p:cNvSpPr/>
          <p:nvPr/>
        </p:nvSpPr>
        <p:spPr>
          <a:xfrm>
            <a:off x="1881450" y="3567284"/>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5"/>
          <p:cNvSpPr/>
          <p:nvPr/>
        </p:nvSpPr>
        <p:spPr>
          <a:xfrm>
            <a:off x="5010325" y="65615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5"/>
          <p:cNvSpPr/>
          <p:nvPr/>
        </p:nvSpPr>
        <p:spPr>
          <a:xfrm>
            <a:off x="7368275" y="33440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ackground 2">
  <p:cSld name="CUSTOM_28">
    <p:spTree>
      <p:nvGrpSpPr>
        <p:cNvPr id="1" name="Shape 1143"/>
        <p:cNvGrpSpPr/>
        <p:nvPr/>
      </p:nvGrpSpPr>
      <p:grpSpPr>
        <a:xfrm>
          <a:off x="0" y="0"/>
          <a:ext cx="0" cy="0"/>
          <a:chOff x="0" y="0"/>
          <a:chExt cx="0" cy="0"/>
        </a:xfrm>
      </p:grpSpPr>
      <p:sp>
        <p:nvSpPr>
          <p:cNvPr id="1144" name="Google Shape;1144;p96"/>
          <p:cNvSpPr/>
          <p:nvPr/>
        </p:nvSpPr>
        <p:spPr>
          <a:xfrm>
            <a:off x="1329700" y="4244150"/>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5" name="Google Shape;1145;p96"/>
          <p:cNvSpPr/>
          <p:nvPr/>
        </p:nvSpPr>
        <p:spPr>
          <a:xfrm>
            <a:off x="-560925" y="3231375"/>
            <a:ext cx="2297100" cy="1989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6" name="Google Shape;1146;p96"/>
          <p:cNvSpPr/>
          <p:nvPr/>
        </p:nvSpPr>
        <p:spPr>
          <a:xfrm flipH="1">
            <a:off x="5547050" y="-865400"/>
            <a:ext cx="2297100" cy="19899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47" name="Google Shape;1147;p96"/>
          <p:cNvGrpSpPr/>
          <p:nvPr/>
        </p:nvGrpSpPr>
        <p:grpSpPr>
          <a:xfrm>
            <a:off x="6235825" y="1370075"/>
            <a:ext cx="919525" cy="280075"/>
            <a:chOff x="3021700" y="595375"/>
            <a:chExt cx="919525" cy="280075"/>
          </a:xfrm>
        </p:grpSpPr>
        <p:sp>
          <p:nvSpPr>
            <p:cNvPr id="1148" name="Google Shape;1148;p96"/>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6"/>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6"/>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6"/>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6"/>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6"/>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6"/>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6"/>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6"/>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6"/>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6"/>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96"/>
          <p:cNvSpPr/>
          <p:nvPr/>
        </p:nvSpPr>
        <p:spPr>
          <a:xfrm flipH="1">
            <a:off x="1181175" y="975972"/>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6"/>
          <p:cNvSpPr/>
          <p:nvPr/>
        </p:nvSpPr>
        <p:spPr>
          <a:xfrm flipH="1">
            <a:off x="7310750" y="4436547"/>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64"/>
        <p:cNvGrpSpPr/>
        <p:nvPr/>
      </p:nvGrpSpPr>
      <p:grpSpPr>
        <a:xfrm>
          <a:off x="0" y="0"/>
          <a:ext cx="0" cy="0"/>
          <a:chOff x="0" y="0"/>
          <a:chExt cx="0" cy="0"/>
        </a:xfrm>
      </p:grpSpPr>
      <p:sp>
        <p:nvSpPr>
          <p:cNvPr id="1165" name="Google Shape;1165;p98"/>
          <p:cNvSpPr txBox="1">
            <a:spLocks noGrp="1"/>
          </p:cNvSpPr>
          <p:nvPr>
            <p:ph type="ctrTitle"/>
          </p:nvPr>
        </p:nvSpPr>
        <p:spPr>
          <a:xfrm>
            <a:off x="713225" y="669088"/>
            <a:ext cx="4163700" cy="2415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5200"/>
              <a:buNone/>
              <a:defRPr sz="5100">
                <a:latin typeface="Archivo Black"/>
                <a:ea typeface="Archivo Black"/>
                <a:cs typeface="Archivo Black"/>
                <a:sym typeface="Archiv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66" name="Google Shape;1166;p98"/>
          <p:cNvSpPr txBox="1">
            <a:spLocks noGrp="1"/>
          </p:cNvSpPr>
          <p:nvPr>
            <p:ph type="subTitle" idx="1"/>
          </p:nvPr>
        </p:nvSpPr>
        <p:spPr>
          <a:xfrm>
            <a:off x="713225" y="3757113"/>
            <a:ext cx="3468900" cy="7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7" name="Google Shape;1167;p98"/>
          <p:cNvSpPr txBox="1">
            <a:spLocks noGrp="1"/>
          </p:cNvSpPr>
          <p:nvPr>
            <p:ph type="ctrTitle" idx="2"/>
          </p:nvPr>
        </p:nvSpPr>
        <p:spPr>
          <a:xfrm>
            <a:off x="713225" y="3084987"/>
            <a:ext cx="4163700" cy="617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a:latin typeface="Archivo SemiBold"/>
                <a:ea typeface="Archivo SemiBold"/>
                <a:cs typeface="Archivo SemiBold"/>
                <a:sym typeface="Archivo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68" name="Google Shape;1168;p98"/>
          <p:cNvSpPr/>
          <p:nvPr/>
        </p:nvSpPr>
        <p:spPr>
          <a:xfrm>
            <a:off x="3819300" y="27006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98"/>
          <p:cNvSpPr/>
          <p:nvPr/>
        </p:nvSpPr>
        <p:spPr>
          <a:xfrm>
            <a:off x="997625" y="35782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8"/>
          <p:cNvSpPr/>
          <p:nvPr/>
        </p:nvSpPr>
        <p:spPr>
          <a:xfrm>
            <a:off x="8615225" y="35782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1"/>
        <p:cNvGrpSpPr/>
        <p:nvPr/>
      </p:nvGrpSpPr>
      <p:grpSpPr>
        <a:xfrm>
          <a:off x="0" y="0"/>
          <a:ext cx="0" cy="0"/>
          <a:chOff x="0" y="0"/>
          <a:chExt cx="0" cy="0"/>
        </a:xfrm>
      </p:grpSpPr>
      <p:sp>
        <p:nvSpPr>
          <p:cNvPr id="1172" name="Google Shape;1172;p99"/>
          <p:cNvSpPr txBox="1">
            <a:spLocks noGrp="1"/>
          </p:cNvSpPr>
          <p:nvPr>
            <p:ph type="title"/>
          </p:nvPr>
        </p:nvSpPr>
        <p:spPr>
          <a:xfrm>
            <a:off x="713225" y="2332200"/>
            <a:ext cx="4122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3" name="Google Shape;1173;p99"/>
          <p:cNvSpPr txBox="1">
            <a:spLocks noGrp="1"/>
          </p:cNvSpPr>
          <p:nvPr>
            <p:ph type="subTitle" idx="1"/>
          </p:nvPr>
        </p:nvSpPr>
        <p:spPr>
          <a:xfrm>
            <a:off x="713225" y="3230275"/>
            <a:ext cx="27363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174" name="Google Shape;1174;p99"/>
          <p:cNvSpPr txBox="1">
            <a:spLocks noGrp="1"/>
          </p:cNvSpPr>
          <p:nvPr>
            <p:ph type="title" idx="2" hasCustomPrompt="1"/>
          </p:nvPr>
        </p:nvSpPr>
        <p:spPr>
          <a:xfrm>
            <a:off x="713225" y="1081700"/>
            <a:ext cx="2787000" cy="12504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8900"/>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1175" name="Google Shape;1175;p99"/>
          <p:cNvSpPr/>
          <p:nvPr/>
        </p:nvSpPr>
        <p:spPr>
          <a:xfrm>
            <a:off x="7469363" y="4321900"/>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9"/>
          <p:cNvSpPr/>
          <p:nvPr/>
        </p:nvSpPr>
        <p:spPr>
          <a:xfrm>
            <a:off x="3534650"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9"/>
          <p:cNvSpPr/>
          <p:nvPr/>
        </p:nvSpPr>
        <p:spPr>
          <a:xfrm>
            <a:off x="520225" y="43257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78"/>
        <p:cNvGrpSpPr/>
        <p:nvPr/>
      </p:nvGrpSpPr>
      <p:grpSpPr>
        <a:xfrm>
          <a:off x="0" y="0"/>
          <a:ext cx="0" cy="0"/>
          <a:chOff x="0" y="0"/>
          <a:chExt cx="0" cy="0"/>
        </a:xfrm>
      </p:grpSpPr>
      <p:sp>
        <p:nvSpPr>
          <p:cNvPr id="1179" name="Google Shape;1179;p100"/>
          <p:cNvSpPr/>
          <p:nvPr/>
        </p:nvSpPr>
        <p:spPr>
          <a:xfrm>
            <a:off x="8150918" y="1735325"/>
            <a:ext cx="2217300" cy="20043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100"/>
          <p:cNvGrpSpPr/>
          <p:nvPr/>
        </p:nvGrpSpPr>
        <p:grpSpPr>
          <a:xfrm>
            <a:off x="253463" y="3545075"/>
            <a:ext cx="919525" cy="280075"/>
            <a:chOff x="3021700" y="595375"/>
            <a:chExt cx="919525" cy="280075"/>
          </a:xfrm>
        </p:grpSpPr>
        <p:sp>
          <p:nvSpPr>
            <p:cNvPr id="1181" name="Google Shape;1181;p100"/>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0"/>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0"/>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00"/>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0"/>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0"/>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0"/>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00"/>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0"/>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0"/>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0"/>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2" name="Google Shape;1192;p100"/>
          <p:cNvSpPr/>
          <p:nvPr/>
        </p:nvSpPr>
        <p:spPr>
          <a:xfrm>
            <a:off x="8356513" y="47438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0"/>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1194" name="Google Shape;1194;p10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95"/>
        <p:cNvGrpSpPr/>
        <p:nvPr/>
      </p:nvGrpSpPr>
      <p:grpSpPr>
        <a:xfrm>
          <a:off x="0" y="0"/>
          <a:ext cx="0" cy="0"/>
          <a:chOff x="0" y="0"/>
          <a:chExt cx="0" cy="0"/>
        </a:xfrm>
      </p:grpSpPr>
      <p:sp>
        <p:nvSpPr>
          <p:cNvPr id="1196" name="Google Shape;1196;p101"/>
          <p:cNvSpPr/>
          <p:nvPr/>
        </p:nvSpPr>
        <p:spPr>
          <a:xfrm>
            <a:off x="3947000" y="-1091575"/>
            <a:ext cx="2297100" cy="19899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97" name="Google Shape;1197;p101"/>
          <p:cNvGrpSpPr/>
          <p:nvPr/>
        </p:nvGrpSpPr>
        <p:grpSpPr>
          <a:xfrm>
            <a:off x="2667538" y="4589375"/>
            <a:ext cx="919525" cy="280075"/>
            <a:chOff x="3021700" y="595375"/>
            <a:chExt cx="919525" cy="280075"/>
          </a:xfrm>
        </p:grpSpPr>
        <p:sp>
          <p:nvSpPr>
            <p:cNvPr id="1198" name="Google Shape;1198;p101"/>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1"/>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01"/>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1"/>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1"/>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1"/>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1"/>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1"/>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1"/>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1"/>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1"/>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101"/>
          <p:cNvSpPr/>
          <p:nvPr/>
        </p:nvSpPr>
        <p:spPr>
          <a:xfrm>
            <a:off x="8356513" y="749809"/>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1"/>
          <p:cNvSpPr txBox="1">
            <a:spLocks noGrp="1"/>
          </p:cNvSpPr>
          <p:nvPr>
            <p:ph type="body" idx="1"/>
          </p:nvPr>
        </p:nvSpPr>
        <p:spPr>
          <a:xfrm>
            <a:off x="713225" y="1152475"/>
            <a:ext cx="3858900" cy="344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211" name="Google Shape;1211;p101"/>
          <p:cNvSpPr txBox="1">
            <a:spLocks noGrp="1"/>
          </p:cNvSpPr>
          <p:nvPr>
            <p:ph type="body" idx="2"/>
          </p:nvPr>
        </p:nvSpPr>
        <p:spPr>
          <a:xfrm>
            <a:off x="4572125" y="1152475"/>
            <a:ext cx="3858900" cy="344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212" name="Google Shape;1212;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3"/>
        <p:cNvGrpSpPr/>
        <p:nvPr/>
      </p:nvGrpSpPr>
      <p:grpSpPr>
        <a:xfrm>
          <a:off x="0" y="0"/>
          <a:ext cx="0" cy="0"/>
          <a:chOff x="0" y="0"/>
          <a:chExt cx="0" cy="0"/>
        </a:xfrm>
      </p:grpSpPr>
      <p:sp>
        <p:nvSpPr>
          <p:cNvPr id="1214" name="Google Shape;1214;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
        <p:nvSpPr>
          <p:cNvPr id="1215" name="Google Shape;1215;p102"/>
          <p:cNvSpPr/>
          <p:nvPr/>
        </p:nvSpPr>
        <p:spPr>
          <a:xfrm>
            <a:off x="6029450" y="-1232175"/>
            <a:ext cx="2433600" cy="2199600"/>
          </a:xfrm>
          <a:prstGeom prst="hexagon">
            <a:avLst>
              <a:gd name="adj" fmla="val 25000"/>
              <a:gd name="vf" fmla="val 11547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6" name="Google Shape;1216;p102"/>
          <p:cNvSpPr/>
          <p:nvPr/>
        </p:nvSpPr>
        <p:spPr>
          <a:xfrm>
            <a:off x="-1686000" y="-275150"/>
            <a:ext cx="2433600" cy="21996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7" name="Google Shape;1217;p102"/>
          <p:cNvSpPr/>
          <p:nvPr/>
        </p:nvSpPr>
        <p:spPr>
          <a:xfrm>
            <a:off x="364125" y="-1181875"/>
            <a:ext cx="2433600" cy="21996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8" name="Google Shape;1218;p102"/>
          <p:cNvSpPr/>
          <p:nvPr/>
        </p:nvSpPr>
        <p:spPr>
          <a:xfrm>
            <a:off x="-832200" y="3480700"/>
            <a:ext cx="2433600" cy="21996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19" name="Google Shape;1219;p102"/>
          <p:cNvGrpSpPr/>
          <p:nvPr/>
        </p:nvGrpSpPr>
        <p:grpSpPr>
          <a:xfrm>
            <a:off x="7439888" y="4050975"/>
            <a:ext cx="919525" cy="280075"/>
            <a:chOff x="3021700" y="595375"/>
            <a:chExt cx="919525" cy="280075"/>
          </a:xfrm>
        </p:grpSpPr>
        <p:sp>
          <p:nvSpPr>
            <p:cNvPr id="1220" name="Google Shape;1220;p102"/>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02"/>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2"/>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2"/>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31"/>
        <p:cNvGrpSpPr/>
        <p:nvPr/>
      </p:nvGrpSpPr>
      <p:grpSpPr>
        <a:xfrm>
          <a:off x="0" y="0"/>
          <a:ext cx="0" cy="0"/>
          <a:chOff x="0" y="0"/>
          <a:chExt cx="0" cy="0"/>
        </a:xfrm>
      </p:grpSpPr>
      <p:sp>
        <p:nvSpPr>
          <p:cNvPr id="1232" name="Google Shape;1232;p103"/>
          <p:cNvSpPr txBox="1">
            <a:spLocks noGrp="1"/>
          </p:cNvSpPr>
          <p:nvPr>
            <p:ph type="title"/>
          </p:nvPr>
        </p:nvSpPr>
        <p:spPr>
          <a:xfrm>
            <a:off x="5102550" y="1069800"/>
            <a:ext cx="3328200" cy="210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3" name="Google Shape;1233;p103"/>
          <p:cNvSpPr txBox="1">
            <a:spLocks noGrp="1"/>
          </p:cNvSpPr>
          <p:nvPr>
            <p:ph type="body" idx="1"/>
          </p:nvPr>
        </p:nvSpPr>
        <p:spPr>
          <a:xfrm>
            <a:off x="5102575" y="3177600"/>
            <a:ext cx="3328200" cy="8961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Char char="●"/>
              <a:defRPr sz="1600">
                <a:solidFill>
                  <a:schemeClr val="dk1"/>
                </a:solidFill>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grpSp>
        <p:nvGrpSpPr>
          <p:cNvPr id="1234" name="Google Shape;1234;p103"/>
          <p:cNvGrpSpPr/>
          <p:nvPr/>
        </p:nvGrpSpPr>
        <p:grpSpPr>
          <a:xfrm>
            <a:off x="7419338" y="713513"/>
            <a:ext cx="919525" cy="280075"/>
            <a:chOff x="3021700" y="595375"/>
            <a:chExt cx="919525" cy="280075"/>
          </a:xfrm>
        </p:grpSpPr>
        <p:sp>
          <p:nvSpPr>
            <p:cNvPr id="1235" name="Google Shape;1235;p103"/>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3"/>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3"/>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3"/>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3"/>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3"/>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3"/>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3"/>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3"/>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3"/>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3"/>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103"/>
          <p:cNvSpPr/>
          <p:nvPr/>
        </p:nvSpPr>
        <p:spPr>
          <a:xfrm>
            <a:off x="686550" y="4537713"/>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3"/>
          <p:cNvSpPr/>
          <p:nvPr/>
        </p:nvSpPr>
        <p:spPr>
          <a:xfrm>
            <a:off x="2749650" y="475638"/>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41"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8" Type="http://schemas.openxmlformats.org/officeDocument/2006/relationships/slideLayout" Target="../slideLayouts/slideLayout61.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41" Type="http://schemas.openxmlformats.org/officeDocument/2006/relationships/theme" Target="../theme/theme4.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slideLayout" Target="../slideLayouts/slideLayout133.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theme" Target="../theme/theme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7"/>
        <p:cNvGrpSpPr/>
        <p:nvPr/>
      </p:nvGrpSpPr>
      <p:grpSpPr>
        <a:xfrm>
          <a:off x="0" y="0"/>
          <a:ext cx="0" cy="0"/>
          <a:chOff x="0" y="0"/>
          <a:chExt cx="0" cy="0"/>
        </a:xfrm>
      </p:grpSpPr>
      <p:sp>
        <p:nvSpPr>
          <p:cNvPr id="138" name="Google Shape;13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9pPr>
          </a:lstStyle>
          <a:p>
            <a:endParaRPr/>
          </a:p>
        </p:txBody>
      </p:sp>
      <p:sp>
        <p:nvSpPr>
          <p:cNvPr id="139" name="Google Shape;139;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2"/>
              </a:buClr>
              <a:buSzPts val="1800"/>
              <a:buFont typeface="Barlow"/>
              <a:buChar char="●"/>
              <a:defRPr sz="1800">
                <a:solidFill>
                  <a:schemeClr val="dk2"/>
                </a:solidFill>
                <a:latin typeface="Barlow"/>
                <a:ea typeface="Barlow"/>
                <a:cs typeface="Barlow"/>
                <a:sym typeface="Barlow"/>
              </a:defRPr>
            </a:lvl1pPr>
            <a:lvl2pPr marL="914400" lvl="1"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2pPr>
            <a:lvl3pPr marL="1371600" lvl="2"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3pPr>
            <a:lvl4pPr marL="1828800" lvl="3"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4pPr>
            <a:lvl5pPr marL="2286000" lvl="4"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5pPr>
            <a:lvl6pPr marL="2743200" lvl="5"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6pPr>
            <a:lvl7pPr marL="3200400" lvl="6"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7pPr>
            <a:lvl8pPr marL="3657600" lvl="7"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8pPr>
            <a:lvl9pPr marL="4114800" lvl="8"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49"/>
        <p:cNvGrpSpPr/>
        <p:nvPr/>
      </p:nvGrpSpPr>
      <p:grpSpPr>
        <a:xfrm>
          <a:off x="0" y="0"/>
          <a:ext cx="0" cy="0"/>
          <a:chOff x="0" y="0"/>
          <a:chExt cx="0" cy="0"/>
        </a:xfrm>
      </p:grpSpPr>
      <p:sp>
        <p:nvSpPr>
          <p:cNvPr id="650" name="Google Shape;650;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9pPr>
          </a:lstStyle>
          <a:p>
            <a:endParaRPr/>
          </a:p>
        </p:txBody>
      </p:sp>
      <p:sp>
        <p:nvSpPr>
          <p:cNvPr id="651" name="Google Shape;651;p5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2"/>
              </a:buClr>
              <a:buSzPts val="1800"/>
              <a:buFont typeface="Barlow"/>
              <a:buChar char="●"/>
              <a:defRPr sz="1800">
                <a:solidFill>
                  <a:schemeClr val="dk2"/>
                </a:solidFill>
                <a:latin typeface="Barlow"/>
                <a:ea typeface="Barlow"/>
                <a:cs typeface="Barlow"/>
                <a:sym typeface="Barlow"/>
              </a:defRPr>
            </a:lvl1pPr>
            <a:lvl2pPr marL="914400" lvl="1"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2pPr>
            <a:lvl3pPr marL="1371600" lvl="2"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3pPr>
            <a:lvl4pPr marL="1828800" lvl="3"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4pPr>
            <a:lvl5pPr marL="2286000" lvl="4"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5pPr>
            <a:lvl6pPr marL="2743200" lvl="5"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6pPr>
            <a:lvl7pPr marL="3200400" lvl="6"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7pPr>
            <a:lvl8pPr marL="3657600" lvl="7"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8pPr>
            <a:lvl9pPr marL="4114800" lvl="8"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61"/>
        <p:cNvGrpSpPr/>
        <p:nvPr/>
      </p:nvGrpSpPr>
      <p:grpSpPr>
        <a:xfrm>
          <a:off x="0" y="0"/>
          <a:ext cx="0" cy="0"/>
          <a:chOff x="0" y="0"/>
          <a:chExt cx="0" cy="0"/>
        </a:xfrm>
      </p:grpSpPr>
      <p:sp>
        <p:nvSpPr>
          <p:cNvPr id="1162" name="Google Shape;1162;p9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9pPr>
          </a:lstStyle>
          <a:p>
            <a:endParaRPr/>
          </a:p>
        </p:txBody>
      </p:sp>
      <p:sp>
        <p:nvSpPr>
          <p:cNvPr id="1163" name="Google Shape;1163;p9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2"/>
              </a:buClr>
              <a:buSzPts val="1800"/>
              <a:buFont typeface="Barlow"/>
              <a:buChar char="●"/>
              <a:defRPr sz="1800">
                <a:solidFill>
                  <a:schemeClr val="dk2"/>
                </a:solidFill>
                <a:latin typeface="Barlow"/>
                <a:ea typeface="Barlow"/>
                <a:cs typeface="Barlow"/>
                <a:sym typeface="Barlow"/>
              </a:defRPr>
            </a:lvl1pPr>
            <a:lvl2pPr marL="914400" lvl="1"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2pPr>
            <a:lvl3pPr marL="1371600" lvl="2"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3pPr>
            <a:lvl4pPr marL="1828800" lvl="3"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4pPr>
            <a:lvl5pPr marL="2286000" lvl="4"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5pPr>
            <a:lvl6pPr marL="2743200" lvl="5"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6pPr>
            <a:lvl7pPr marL="3200400" lvl="6"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7pPr>
            <a:lvl8pPr marL="3657600" lvl="7"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8pPr>
            <a:lvl9pPr marL="4114800" lvl="8"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73"/>
        <p:cNvGrpSpPr/>
        <p:nvPr/>
      </p:nvGrpSpPr>
      <p:grpSpPr>
        <a:xfrm>
          <a:off x="0" y="0"/>
          <a:ext cx="0" cy="0"/>
          <a:chOff x="0" y="0"/>
          <a:chExt cx="0" cy="0"/>
        </a:xfrm>
      </p:grpSpPr>
      <p:sp>
        <p:nvSpPr>
          <p:cNvPr id="1674" name="Google Shape;1674;p1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9pPr>
          </a:lstStyle>
          <a:p>
            <a:endParaRPr/>
          </a:p>
        </p:txBody>
      </p:sp>
      <p:sp>
        <p:nvSpPr>
          <p:cNvPr id="1675" name="Google Shape;1675;p1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2"/>
              </a:buClr>
              <a:buSzPts val="1800"/>
              <a:buFont typeface="Barlow"/>
              <a:buChar char="●"/>
              <a:defRPr sz="1800">
                <a:solidFill>
                  <a:schemeClr val="dk2"/>
                </a:solidFill>
                <a:latin typeface="Barlow"/>
                <a:ea typeface="Barlow"/>
                <a:cs typeface="Barlow"/>
                <a:sym typeface="Barlow"/>
              </a:defRPr>
            </a:lvl1pPr>
            <a:lvl2pPr marL="914400" lvl="1"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2pPr>
            <a:lvl3pPr marL="1371600" lvl="2"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3pPr>
            <a:lvl4pPr marL="1828800" lvl="3"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4pPr>
            <a:lvl5pPr marL="2286000" lvl="4"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5pPr>
            <a:lvl6pPr marL="2743200" lvl="5"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6pPr>
            <a:lvl7pPr marL="3200400" lvl="6"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7pPr>
            <a:lvl8pPr marL="3657600" lvl="7"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8pPr>
            <a:lvl9pPr marL="4114800" lvl="8" indent="-3175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46.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pic>
        <p:nvPicPr>
          <p:cNvPr id="2189" name="Google Shape;2189;p179"/>
          <p:cNvPicPr preferRelativeResize="0"/>
          <p:nvPr/>
        </p:nvPicPr>
        <p:blipFill rotWithShape="1">
          <a:blip r:embed="rId3">
            <a:alphaModFix/>
          </a:blip>
          <a:srcRect l="10991" t="8878" r="4198" b="154"/>
          <a:stretch/>
        </p:blipFill>
        <p:spPr>
          <a:xfrm>
            <a:off x="5863094" y="588100"/>
            <a:ext cx="2349900" cy="2020800"/>
          </a:xfrm>
          <a:prstGeom prst="hexagon">
            <a:avLst>
              <a:gd name="adj" fmla="val 25000"/>
              <a:gd name="vf" fmla="val 115470"/>
            </a:avLst>
          </a:prstGeom>
          <a:noFill/>
          <a:ln>
            <a:noFill/>
          </a:ln>
        </p:spPr>
      </p:pic>
      <p:pic>
        <p:nvPicPr>
          <p:cNvPr id="2190" name="Google Shape;2190;p179"/>
          <p:cNvPicPr preferRelativeResize="0"/>
          <p:nvPr/>
        </p:nvPicPr>
        <p:blipFill rotWithShape="1">
          <a:blip r:embed="rId4">
            <a:alphaModFix/>
          </a:blip>
          <a:srcRect l="22261" t="3586" r="9028" b="1274"/>
          <a:stretch/>
        </p:blipFill>
        <p:spPr>
          <a:xfrm>
            <a:off x="3984367" y="1624500"/>
            <a:ext cx="2349900" cy="2020800"/>
          </a:xfrm>
          <a:prstGeom prst="hexagon">
            <a:avLst>
              <a:gd name="adj" fmla="val 25000"/>
              <a:gd name="vf" fmla="val 115470"/>
            </a:avLst>
          </a:prstGeom>
          <a:noFill/>
          <a:ln>
            <a:noFill/>
          </a:ln>
        </p:spPr>
      </p:pic>
      <p:sp>
        <p:nvSpPr>
          <p:cNvPr id="2191" name="Google Shape;2191;p179"/>
          <p:cNvSpPr txBox="1">
            <a:spLocks noGrp="1"/>
          </p:cNvSpPr>
          <p:nvPr>
            <p:ph type="ctrTitle"/>
          </p:nvPr>
        </p:nvSpPr>
        <p:spPr>
          <a:xfrm>
            <a:off x="713225" y="1074482"/>
            <a:ext cx="4163700" cy="2415900"/>
          </a:xfrm>
          <a:prstGeom prst="rect">
            <a:avLst/>
          </a:prstGeom>
        </p:spPr>
        <p:txBody>
          <a:bodyPr spcFirstLastPara="1" wrap="square" lIns="91425" tIns="91425" rIns="91425" bIns="91425" anchor="b" anchorCtr="0">
            <a:normAutofit/>
          </a:bodyPr>
          <a:lstStyle/>
          <a:p>
            <a:pPr marL="0" lvl="0" indent="0" algn="l" rtl="0">
              <a:lnSpc>
                <a:spcPct val="80000"/>
              </a:lnSpc>
              <a:spcBef>
                <a:spcPts val="0"/>
              </a:spcBef>
              <a:spcAft>
                <a:spcPts val="0"/>
              </a:spcAft>
              <a:buNone/>
            </a:pPr>
            <a:r>
              <a:rPr lang="en" sz="4000" dirty="0">
                <a:solidFill>
                  <a:schemeClr val="dk2"/>
                </a:solidFill>
              </a:rPr>
              <a:t>SAFETY IN</a:t>
            </a:r>
            <a:r>
              <a:rPr lang="en" dirty="0">
                <a:solidFill>
                  <a:schemeClr val="dk2"/>
                </a:solidFill>
              </a:rPr>
              <a:t>  </a:t>
            </a:r>
            <a:endParaRPr dirty="0">
              <a:solidFill>
                <a:schemeClr val="dk2"/>
              </a:solidFill>
            </a:endParaRPr>
          </a:p>
          <a:p>
            <a:pPr marL="0" lvl="0" indent="0" algn="l" rtl="0">
              <a:lnSpc>
                <a:spcPct val="80000"/>
              </a:lnSpc>
              <a:spcBef>
                <a:spcPts val="0"/>
              </a:spcBef>
              <a:spcAft>
                <a:spcPts val="0"/>
              </a:spcAft>
              <a:buNone/>
            </a:pPr>
            <a:r>
              <a:rPr lang="en" sz="5400" dirty="0"/>
              <a:t>SOCIAL </a:t>
            </a:r>
            <a:r>
              <a:rPr lang="en" sz="6400" dirty="0"/>
              <a:t>MEDIA</a:t>
            </a:r>
            <a:endParaRPr sz="6400" dirty="0">
              <a:solidFill>
                <a:schemeClr val="dk2"/>
              </a:solidFill>
            </a:endParaRPr>
          </a:p>
        </p:txBody>
      </p:sp>
      <p:sp>
        <p:nvSpPr>
          <p:cNvPr id="2192" name="Google Shape;2192;p179"/>
          <p:cNvSpPr txBox="1">
            <a:spLocks noGrp="1"/>
          </p:cNvSpPr>
          <p:nvPr>
            <p:ph type="subTitle" idx="1"/>
          </p:nvPr>
        </p:nvSpPr>
        <p:spPr>
          <a:xfrm>
            <a:off x="706175" y="4185865"/>
            <a:ext cx="3783973" cy="71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rgbClr val="1A1A1A"/>
              </a:buClr>
              <a:buSzPts val="1100"/>
              <a:buFont typeface="Arial"/>
              <a:buNone/>
            </a:pPr>
            <a:r>
              <a:rPr lang="en-US" sz="2600" b="1" dirty="0">
                <a:solidFill>
                  <a:srgbClr val="000000"/>
                </a:solidFill>
              </a:rPr>
              <a:t>-</a:t>
            </a:r>
            <a:r>
              <a:rPr lang="en-US" sz="1200" b="1" dirty="0" err="1">
                <a:solidFill>
                  <a:srgbClr val="000000"/>
                </a:solidFill>
              </a:rPr>
              <a:t>Sooraj</a:t>
            </a:r>
            <a:r>
              <a:rPr lang="en-US" sz="1200" b="1" dirty="0">
                <a:solidFill>
                  <a:srgbClr val="000000"/>
                </a:solidFill>
              </a:rPr>
              <a:t> </a:t>
            </a:r>
            <a:r>
              <a:rPr lang="en-US" sz="1200" b="1" dirty="0" err="1">
                <a:solidFill>
                  <a:srgbClr val="000000"/>
                </a:solidFill>
              </a:rPr>
              <a:t>Sekar</a:t>
            </a:r>
            <a:r>
              <a:rPr lang="en-US" sz="1200" b="1" dirty="0">
                <a:solidFill>
                  <a:srgbClr val="000000"/>
                </a:solidFill>
              </a:rPr>
              <a:t> , Shubham Mishra , </a:t>
            </a:r>
            <a:r>
              <a:rPr lang="en-US" sz="1200" b="1" dirty="0" err="1">
                <a:solidFill>
                  <a:srgbClr val="000000"/>
                </a:solidFill>
              </a:rPr>
              <a:t>Indrayan</a:t>
            </a:r>
            <a:r>
              <a:rPr lang="en-US" sz="1200" b="1" dirty="0">
                <a:solidFill>
                  <a:srgbClr val="000000"/>
                </a:solidFill>
              </a:rPr>
              <a:t> Banerjee</a:t>
            </a:r>
            <a:endParaRPr sz="1200" b="1" dirty="0">
              <a:solidFill>
                <a:srgbClr val="000000"/>
              </a:solidFill>
            </a:endParaRPr>
          </a:p>
        </p:txBody>
      </p:sp>
      <p:sp>
        <p:nvSpPr>
          <p:cNvPr id="2193" name="Google Shape;2193;p179"/>
          <p:cNvSpPr/>
          <p:nvPr/>
        </p:nvSpPr>
        <p:spPr>
          <a:xfrm>
            <a:off x="5820875" y="2651200"/>
            <a:ext cx="2457000" cy="22215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4" name="Google Shape;2194;p179"/>
          <p:cNvGrpSpPr/>
          <p:nvPr/>
        </p:nvGrpSpPr>
        <p:grpSpPr>
          <a:xfrm>
            <a:off x="4595925" y="1168700"/>
            <a:ext cx="919525" cy="280075"/>
            <a:chOff x="3021700" y="595375"/>
            <a:chExt cx="919525" cy="280075"/>
          </a:xfrm>
        </p:grpSpPr>
        <p:sp>
          <p:nvSpPr>
            <p:cNvPr id="2195" name="Google Shape;2195;p179"/>
            <p:cNvSpPr/>
            <p:nvPr/>
          </p:nvSpPr>
          <p:spPr>
            <a:xfrm>
              <a:off x="3021700"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79"/>
            <p:cNvSpPr/>
            <p:nvPr/>
          </p:nvSpPr>
          <p:spPr>
            <a:xfrm>
              <a:off x="3179700" y="595375"/>
              <a:ext cx="130225" cy="150550"/>
            </a:xfrm>
            <a:custGeom>
              <a:avLst/>
              <a:gdLst/>
              <a:ahLst/>
              <a:cxnLst/>
              <a:rect l="l" t="t" r="r" b="b"/>
              <a:pathLst>
                <a:path w="5209"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79"/>
            <p:cNvSpPr/>
            <p:nvPr/>
          </p:nvSpPr>
          <p:spPr>
            <a:xfrm>
              <a:off x="3337700" y="595375"/>
              <a:ext cx="130200" cy="150550"/>
            </a:xfrm>
            <a:custGeom>
              <a:avLst/>
              <a:gdLst/>
              <a:ahLst/>
              <a:cxnLst/>
              <a:rect l="l" t="t" r="r" b="b"/>
              <a:pathLst>
                <a:path w="5208" h="6022" extrusionOk="0">
                  <a:moveTo>
                    <a:pt x="2604" y="0"/>
                  </a:moveTo>
                  <a:lnTo>
                    <a:pt x="0" y="1519"/>
                  </a:lnTo>
                  <a:lnTo>
                    <a:pt x="0" y="4530"/>
                  </a:lnTo>
                  <a:lnTo>
                    <a:pt x="2604" y="6022"/>
                  </a:lnTo>
                  <a:lnTo>
                    <a:pt x="5208" y="4530"/>
                  </a:lnTo>
                  <a:lnTo>
                    <a:pt x="5208" y="1519"/>
                  </a:lnTo>
                  <a:lnTo>
                    <a:pt x="2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79"/>
            <p:cNvSpPr/>
            <p:nvPr/>
          </p:nvSpPr>
          <p:spPr>
            <a:xfrm>
              <a:off x="3495000" y="595375"/>
              <a:ext cx="130900" cy="150550"/>
            </a:xfrm>
            <a:custGeom>
              <a:avLst/>
              <a:gdLst/>
              <a:ahLst/>
              <a:cxnLst/>
              <a:rect l="l" t="t" r="r" b="b"/>
              <a:pathLst>
                <a:path w="5236" h="6022" extrusionOk="0">
                  <a:moveTo>
                    <a:pt x="2605" y="0"/>
                  </a:moveTo>
                  <a:lnTo>
                    <a:pt x="1" y="1519"/>
                  </a:lnTo>
                  <a:lnTo>
                    <a:pt x="1" y="4530"/>
                  </a:lnTo>
                  <a:lnTo>
                    <a:pt x="2605" y="6022"/>
                  </a:lnTo>
                  <a:lnTo>
                    <a:pt x="5236" y="4530"/>
                  </a:lnTo>
                  <a:lnTo>
                    <a:pt x="5236"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79"/>
            <p:cNvSpPr/>
            <p:nvPr/>
          </p:nvSpPr>
          <p:spPr>
            <a:xfrm>
              <a:off x="3653000" y="595375"/>
              <a:ext cx="130225" cy="150550"/>
            </a:xfrm>
            <a:custGeom>
              <a:avLst/>
              <a:gdLst/>
              <a:ahLst/>
              <a:cxnLst/>
              <a:rect l="l" t="t" r="r" b="b"/>
              <a:pathLst>
                <a:path w="5209" h="6022" extrusionOk="0">
                  <a:moveTo>
                    <a:pt x="2605" y="0"/>
                  </a:moveTo>
                  <a:lnTo>
                    <a:pt x="1" y="1519"/>
                  </a:lnTo>
                  <a:lnTo>
                    <a:pt x="1" y="4530"/>
                  </a:lnTo>
                  <a:lnTo>
                    <a:pt x="2605" y="6022"/>
                  </a:lnTo>
                  <a:lnTo>
                    <a:pt x="5209" y="4530"/>
                  </a:lnTo>
                  <a:lnTo>
                    <a:pt x="5209" y="1519"/>
                  </a:lnTo>
                  <a:lnTo>
                    <a:pt x="2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79"/>
            <p:cNvSpPr/>
            <p:nvPr/>
          </p:nvSpPr>
          <p:spPr>
            <a:xfrm>
              <a:off x="3810325" y="595375"/>
              <a:ext cx="130900" cy="150550"/>
            </a:xfrm>
            <a:custGeom>
              <a:avLst/>
              <a:gdLst/>
              <a:ahLst/>
              <a:cxnLst/>
              <a:rect l="l" t="t" r="r" b="b"/>
              <a:pathLst>
                <a:path w="5236" h="6022" extrusionOk="0">
                  <a:moveTo>
                    <a:pt x="2632" y="0"/>
                  </a:moveTo>
                  <a:lnTo>
                    <a:pt x="1" y="1519"/>
                  </a:lnTo>
                  <a:lnTo>
                    <a:pt x="1" y="4530"/>
                  </a:lnTo>
                  <a:lnTo>
                    <a:pt x="2632" y="6022"/>
                  </a:lnTo>
                  <a:lnTo>
                    <a:pt x="5235" y="4530"/>
                  </a:lnTo>
                  <a:lnTo>
                    <a:pt x="5235" y="1519"/>
                  </a:lnTo>
                  <a:lnTo>
                    <a:pt x="2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79"/>
            <p:cNvSpPr/>
            <p:nvPr/>
          </p:nvSpPr>
          <p:spPr>
            <a:xfrm>
              <a:off x="3101025" y="724200"/>
              <a:ext cx="130225" cy="151250"/>
            </a:xfrm>
            <a:custGeom>
              <a:avLst/>
              <a:gdLst/>
              <a:ahLst/>
              <a:cxnLst/>
              <a:rect l="l" t="t" r="r" b="b"/>
              <a:pathLst>
                <a:path w="5209" h="6050" extrusionOk="0">
                  <a:moveTo>
                    <a:pt x="2605" y="1"/>
                  </a:moveTo>
                  <a:lnTo>
                    <a:pt x="1" y="1519"/>
                  </a:lnTo>
                  <a:lnTo>
                    <a:pt x="1" y="4530"/>
                  </a:lnTo>
                  <a:lnTo>
                    <a:pt x="2605" y="6049"/>
                  </a:lnTo>
                  <a:lnTo>
                    <a:pt x="5209" y="4530"/>
                  </a:lnTo>
                  <a:lnTo>
                    <a:pt x="5209" y="1519"/>
                  </a:lnTo>
                  <a:lnTo>
                    <a:pt x="2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79"/>
            <p:cNvSpPr/>
            <p:nvPr/>
          </p:nvSpPr>
          <p:spPr>
            <a:xfrm>
              <a:off x="3258350" y="724200"/>
              <a:ext cx="130900" cy="151250"/>
            </a:xfrm>
            <a:custGeom>
              <a:avLst/>
              <a:gdLst/>
              <a:ahLst/>
              <a:cxnLst/>
              <a:rect l="l" t="t" r="r" b="b"/>
              <a:pathLst>
                <a:path w="5236" h="6050" extrusionOk="0">
                  <a:moveTo>
                    <a:pt x="2632" y="1"/>
                  </a:moveTo>
                  <a:lnTo>
                    <a:pt x="1" y="1519"/>
                  </a:lnTo>
                  <a:lnTo>
                    <a:pt x="1" y="4530"/>
                  </a:lnTo>
                  <a:lnTo>
                    <a:pt x="2632" y="6049"/>
                  </a:lnTo>
                  <a:lnTo>
                    <a:pt x="5236" y="4530"/>
                  </a:lnTo>
                  <a:lnTo>
                    <a:pt x="5236" y="1519"/>
                  </a:lnTo>
                  <a:lnTo>
                    <a:pt x="2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79"/>
            <p:cNvSpPr/>
            <p:nvPr/>
          </p:nvSpPr>
          <p:spPr>
            <a:xfrm>
              <a:off x="3416350" y="724200"/>
              <a:ext cx="130225" cy="151250"/>
            </a:xfrm>
            <a:custGeom>
              <a:avLst/>
              <a:gdLst/>
              <a:ahLst/>
              <a:cxnLst/>
              <a:rect l="l" t="t" r="r" b="b"/>
              <a:pathLst>
                <a:path w="5209" h="6050" extrusionOk="0">
                  <a:moveTo>
                    <a:pt x="2604" y="1"/>
                  </a:moveTo>
                  <a:lnTo>
                    <a:pt x="1" y="1519"/>
                  </a:lnTo>
                  <a:lnTo>
                    <a:pt x="1" y="4530"/>
                  </a:lnTo>
                  <a:lnTo>
                    <a:pt x="2604" y="6049"/>
                  </a:lnTo>
                  <a:lnTo>
                    <a:pt x="5208" y="4530"/>
                  </a:lnTo>
                  <a:lnTo>
                    <a:pt x="5208"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79"/>
            <p:cNvSpPr/>
            <p:nvPr/>
          </p:nvSpPr>
          <p:spPr>
            <a:xfrm>
              <a:off x="3573675" y="724200"/>
              <a:ext cx="130900" cy="151250"/>
            </a:xfrm>
            <a:custGeom>
              <a:avLst/>
              <a:gdLst/>
              <a:ahLst/>
              <a:cxnLst/>
              <a:rect l="l" t="t" r="r" b="b"/>
              <a:pathLst>
                <a:path w="5236" h="6050" extrusionOk="0">
                  <a:moveTo>
                    <a:pt x="2631" y="1"/>
                  </a:moveTo>
                  <a:lnTo>
                    <a:pt x="0" y="1519"/>
                  </a:lnTo>
                  <a:lnTo>
                    <a:pt x="0" y="4530"/>
                  </a:lnTo>
                  <a:lnTo>
                    <a:pt x="2631" y="6049"/>
                  </a:lnTo>
                  <a:lnTo>
                    <a:pt x="5235" y="4530"/>
                  </a:lnTo>
                  <a:lnTo>
                    <a:pt x="5235" y="1519"/>
                  </a:lnTo>
                  <a:lnTo>
                    <a:pt x="2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79"/>
            <p:cNvSpPr/>
            <p:nvPr/>
          </p:nvSpPr>
          <p:spPr>
            <a:xfrm>
              <a:off x="3731675" y="724200"/>
              <a:ext cx="130900" cy="151250"/>
            </a:xfrm>
            <a:custGeom>
              <a:avLst/>
              <a:gdLst/>
              <a:ahLst/>
              <a:cxnLst/>
              <a:rect l="l" t="t" r="r" b="b"/>
              <a:pathLst>
                <a:path w="5236" h="6050" extrusionOk="0">
                  <a:moveTo>
                    <a:pt x="2604" y="1"/>
                  </a:moveTo>
                  <a:lnTo>
                    <a:pt x="0" y="1519"/>
                  </a:lnTo>
                  <a:lnTo>
                    <a:pt x="0" y="4530"/>
                  </a:lnTo>
                  <a:lnTo>
                    <a:pt x="2604" y="6049"/>
                  </a:lnTo>
                  <a:lnTo>
                    <a:pt x="5235" y="4530"/>
                  </a:lnTo>
                  <a:lnTo>
                    <a:pt x="5235" y="1519"/>
                  </a:lnTo>
                  <a:lnTo>
                    <a:pt x="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6" name="Google Shape;2206;p179"/>
          <p:cNvSpPr/>
          <p:nvPr/>
        </p:nvSpPr>
        <p:spPr>
          <a:xfrm>
            <a:off x="2523900" y="4681875"/>
            <a:ext cx="148525" cy="148525"/>
          </a:xfrm>
          <a:custGeom>
            <a:avLst/>
            <a:gdLst/>
            <a:ahLst/>
            <a:cxnLst/>
            <a:rect l="l" t="t" r="r" b="b"/>
            <a:pathLst>
              <a:path w="5941" h="5941" fill="none" extrusionOk="0">
                <a:moveTo>
                  <a:pt x="5940" y="2957"/>
                </a:moveTo>
                <a:cubicBezTo>
                  <a:pt x="5940" y="4611"/>
                  <a:pt x="4611" y="5941"/>
                  <a:pt x="2957" y="5941"/>
                </a:cubicBezTo>
                <a:cubicBezTo>
                  <a:pt x="1329" y="5941"/>
                  <a:pt x="0" y="4611"/>
                  <a:pt x="0" y="2957"/>
                </a:cubicBezTo>
                <a:cubicBezTo>
                  <a:pt x="0" y="1329"/>
                  <a:pt x="1329" y="0"/>
                  <a:pt x="2957" y="0"/>
                </a:cubicBezTo>
                <a:cubicBezTo>
                  <a:pt x="4611" y="0"/>
                  <a:pt x="5940" y="1329"/>
                  <a:pt x="5940" y="295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7" name="Google Shape;2207;p179"/>
          <p:cNvCxnSpPr/>
          <p:nvPr/>
        </p:nvCxnSpPr>
        <p:spPr>
          <a:xfrm>
            <a:off x="6715575" y="3392425"/>
            <a:ext cx="41100" cy="237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180"/>
          <p:cNvSpPr txBox="1"/>
          <p:nvPr/>
        </p:nvSpPr>
        <p:spPr>
          <a:xfrm>
            <a:off x="4144418" y="604826"/>
            <a:ext cx="7717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22467A"/>
                </a:solidFill>
                <a:latin typeface="Archivo Black"/>
                <a:ea typeface="Archivo Black"/>
                <a:cs typeface="Archivo Black"/>
                <a:sym typeface="Archivo Black"/>
              </a:rPr>
              <a:t>INTRODUCTION</a:t>
            </a:r>
            <a:endParaRPr sz="3200">
              <a:solidFill>
                <a:srgbClr val="22467A"/>
              </a:solidFill>
              <a:latin typeface="Archivo Black"/>
              <a:ea typeface="Archivo Black"/>
              <a:cs typeface="Archivo Black"/>
              <a:sym typeface="Archivo Black"/>
            </a:endParaRPr>
          </a:p>
        </p:txBody>
      </p:sp>
      <p:sp>
        <p:nvSpPr>
          <p:cNvPr id="2213" name="Google Shape;2213;p180"/>
          <p:cNvSpPr/>
          <p:nvPr/>
        </p:nvSpPr>
        <p:spPr>
          <a:xfrm>
            <a:off x="4256250" y="1427613"/>
            <a:ext cx="4735500" cy="549000"/>
          </a:xfrm>
          <a:prstGeom prst="homePlate">
            <a:avLst>
              <a:gd name="adj" fmla="val 50000"/>
            </a:avLst>
          </a:prstGeom>
          <a:solidFill>
            <a:srgbClr val="F3F3F3"/>
          </a:solidFill>
          <a:ln w="9525" cap="flat" cmpd="sng">
            <a:solidFill>
              <a:srgbClr val="999999"/>
            </a:solidFill>
            <a:prstDash val="solid"/>
            <a:round/>
            <a:headEnd type="none" w="sm" len="sm"/>
            <a:tailEnd type="none" w="sm" len="sm"/>
          </a:ln>
          <a:effectLst>
            <a:outerShdw blurRad="57150" dist="19050" dir="5400000" algn="bl" rotWithShape="0">
              <a:srgbClr val="000000">
                <a:alpha val="9000"/>
              </a:srgbClr>
            </a:outerShdw>
          </a:effectLst>
        </p:spPr>
        <p:txBody>
          <a:bodyPr spcFirstLastPara="1" wrap="square" lIns="612625" tIns="91425" rIns="91425" bIns="91425" anchor="ctr" anchorCtr="0">
            <a:noAutofit/>
          </a:bodyPr>
          <a:lstStyle/>
          <a:p>
            <a:pPr marL="0" lvl="0" indent="0" algn="l" rtl="0">
              <a:lnSpc>
                <a:spcPct val="200000"/>
              </a:lnSpc>
              <a:spcBef>
                <a:spcPts val="0"/>
              </a:spcBef>
              <a:spcAft>
                <a:spcPts val="1200"/>
              </a:spcAft>
              <a:buNone/>
            </a:pPr>
            <a:br>
              <a:rPr lang="en" sz="1500" dirty="0">
                <a:latin typeface="Barlow Medium"/>
                <a:ea typeface="Barlow Medium"/>
                <a:cs typeface="Barlow Medium"/>
                <a:sym typeface="Barlow Medium"/>
              </a:rPr>
            </a:br>
            <a:r>
              <a:rPr lang="en" sz="1500" dirty="0">
                <a:latin typeface="Barlow Medium"/>
                <a:ea typeface="Barlow Medium"/>
                <a:cs typeface="Barlow Medium"/>
                <a:sym typeface="Barlow Medium"/>
              </a:rPr>
              <a:t>What does Safety mean in Social Media</a:t>
            </a:r>
            <a:endParaRPr sz="1000" dirty="0">
              <a:latin typeface="Barlow Medium"/>
              <a:ea typeface="Barlow Medium"/>
              <a:cs typeface="Barlow Medium"/>
              <a:sym typeface="Barlow Medium"/>
            </a:endParaRPr>
          </a:p>
        </p:txBody>
      </p:sp>
      <p:sp>
        <p:nvSpPr>
          <p:cNvPr id="2214" name="Google Shape;2214;p180"/>
          <p:cNvSpPr/>
          <p:nvPr/>
        </p:nvSpPr>
        <p:spPr>
          <a:xfrm>
            <a:off x="4256250" y="2161300"/>
            <a:ext cx="4735500" cy="791400"/>
          </a:xfrm>
          <a:prstGeom prst="homePlate">
            <a:avLst>
              <a:gd name="adj" fmla="val 39480"/>
            </a:avLst>
          </a:prstGeom>
          <a:solidFill>
            <a:srgbClr val="F3F3F3"/>
          </a:solidFill>
          <a:ln w="9525" cap="flat" cmpd="sng">
            <a:solidFill>
              <a:srgbClr val="999999"/>
            </a:solidFill>
            <a:prstDash val="solid"/>
            <a:round/>
            <a:headEnd type="none" w="sm" len="sm"/>
            <a:tailEnd type="none" w="sm" len="sm"/>
          </a:ln>
          <a:effectLst>
            <a:outerShdw blurRad="57150" dist="19050" dir="5400000" algn="bl" rotWithShape="0">
              <a:srgbClr val="000000">
                <a:alpha val="9000"/>
              </a:srgbClr>
            </a:outerShdw>
          </a:effectLst>
        </p:spPr>
        <p:txBody>
          <a:bodyPr spcFirstLastPara="1" wrap="square" lIns="612625" tIns="91425" rIns="91425" bIns="91425" anchor="ctr" anchorCtr="0">
            <a:noAutofit/>
          </a:bodyPr>
          <a:lstStyle/>
          <a:p>
            <a:pPr marL="0" lvl="0" indent="0" algn="l" rtl="0">
              <a:spcBef>
                <a:spcPts val="0"/>
              </a:spcBef>
              <a:spcAft>
                <a:spcPts val="0"/>
              </a:spcAft>
              <a:buNone/>
            </a:pPr>
            <a:r>
              <a:rPr lang="en" sz="1500">
                <a:latin typeface="Barlow Medium"/>
                <a:ea typeface="Barlow Medium"/>
                <a:cs typeface="Barlow Medium"/>
                <a:sym typeface="Barlow Medium"/>
              </a:rPr>
              <a:t>How social media has changed the landscape in India</a:t>
            </a:r>
            <a:endParaRPr sz="1500">
              <a:latin typeface="Barlow Medium"/>
              <a:ea typeface="Barlow Medium"/>
              <a:cs typeface="Barlow Medium"/>
              <a:sym typeface="Barlow Medium"/>
            </a:endParaRPr>
          </a:p>
        </p:txBody>
      </p:sp>
      <p:sp>
        <p:nvSpPr>
          <p:cNvPr id="2215" name="Google Shape;2215;p180"/>
          <p:cNvSpPr/>
          <p:nvPr/>
        </p:nvSpPr>
        <p:spPr>
          <a:xfrm>
            <a:off x="4256250" y="3081175"/>
            <a:ext cx="4735500" cy="1177800"/>
          </a:xfrm>
          <a:prstGeom prst="homePlate">
            <a:avLst>
              <a:gd name="adj" fmla="val 32591"/>
            </a:avLst>
          </a:prstGeom>
          <a:solidFill>
            <a:srgbClr val="F3F3F3"/>
          </a:solidFill>
          <a:ln w="9525" cap="flat" cmpd="sng">
            <a:solidFill>
              <a:srgbClr val="999999"/>
            </a:solidFill>
            <a:prstDash val="solid"/>
            <a:round/>
            <a:headEnd type="none" w="sm" len="sm"/>
            <a:tailEnd type="none" w="sm" len="sm"/>
          </a:ln>
          <a:effectLst>
            <a:outerShdw blurRad="57150" dist="19050" dir="5400000" algn="bl" rotWithShape="0">
              <a:srgbClr val="000000">
                <a:alpha val="9000"/>
              </a:srgbClr>
            </a:outerShdw>
          </a:effectLst>
        </p:spPr>
        <p:txBody>
          <a:bodyPr spcFirstLastPara="1" wrap="square" lIns="612625" tIns="91425" rIns="91425" bIns="91425" anchor="ctr" anchorCtr="0">
            <a:noAutofit/>
          </a:bodyPr>
          <a:lstStyle/>
          <a:p>
            <a:pPr marL="0" lvl="0" indent="0" algn="l" rtl="0">
              <a:spcBef>
                <a:spcPts val="0"/>
              </a:spcBef>
              <a:spcAft>
                <a:spcPts val="0"/>
              </a:spcAft>
              <a:buNone/>
            </a:pPr>
            <a:r>
              <a:rPr lang="en" sz="1500" b="1">
                <a:latin typeface="Barlow"/>
                <a:ea typeface="Barlow"/>
                <a:cs typeface="Barlow"/>
                <a:sym typeface="Barlow"/>
              </a:rPr>
              <a:t>Research Question </a:t>
            </a:r>
            <a:endParaRPr sz="1500" b="1">
              <a:latin typeface="Barlow"/>
              <a:ea typeface="Barlow"/>
              <a:cs typeface="Barlow"/>
              <a:sym typeface="Barlow"/>
            </a:endParaRPr>
          </a:p>
          <a:p>
            <a:pPr marL="0" lvl="0" indent="0" algn="l" rtl="0">
              <a:spcBef>
                <a:spcPts val="0"/>
              </a:spcBef>
              <a:spcAft>
                <a:spcPts val="0"/>
              </a:spcAft>
              <a:buNone/>
            </a:pPr>
            <a:r>
              <a:rPr lang="en" sz="1500">
                <a:latin typeface="Barlow Medium"/>
                <a:ea typeface="Barlow Medium"/>
                <a:cs typeface="Barlow Medium"/>
                <a:sym typeface="Barlow Medium"/>
              </a:rPr>
              <a:t>What is driving an increase in mental health issues attributed to social media for Indians?</a:t>
            </a:r>
            <a:endParaRPr sz="1500">
              <a:latin typeface="Barlow Medium"/>
              <a:ea typeface="Barlow Medium"/>
              <a:cs typeface="Barlow Medium"/>
              <a:sym typeface="Barlow Medium"/>
            </a:endParaRPr>
          </a:p>
        </p:txBody>
      </p:sp>
      <p:pic>
        <p:nvPicPr>
          <p:cNvPr id="2216" name="Google Shape;2216;p180"/>
          <p:cNvPicPr preferRelativeResize="0"/>
          <p:nvPr/>
        </p:nvPicPr>
        <p:blipFill>
          <a:blip r:embed="rId3">
            <a:alphaModFix/>
          </a:blip>
          <a:stretch>
            <a:fillRect/>
          </a:stretch>
        </p:blipFill>
        <p:spPr>
          <a:xfrm>
            <a:off x="4330246" y="1625608"/>
            <a:ext cx="326476" cy="326476"/>
          </a:xfrm>
          <a:prstGeom prst="rect">
            <a:avLst/>
          </a:prstGeom>
          <a:noFill/>
          <a:ln>
            <a:noFill/>
          </a:ln>
        </p:spPr>
      </p:pic>
      <p:pic>
        <p:nvPicPr>
          <p:cNvPr id="2217" name="Google Shape;2217;p180"/>
          <p:cNvPicPr preferRelativeResize="0"/>
          <p:nvPr/>
        </p:nvPicPr>
        <p:blipFill>
          <a:blip r:embed="rId4">
            <a:alphaModFix/>
          </a:blip>
          <a:stretch>
            <a:fillRect/>
          </a:stretch>
        </p:blipFill>
        <p:spPr>
          <a:xfrm>
            <a:off x="4310609" y="2369644"/>
            <a:ext cx="365760" cy="365760"/>
          </a:xfrm>
          <a:prstGeom prst="rect">
            <a:avLst/>
          </a:prstGeom>
          <a:noFill/>
          <a:ln>
            <a:noFill/>
          </a:ln>
        </p:spPr>
      </p:pic>
      <p:pic>
        <p:nvPicPr>
          <p:cNvPr id="2218" name="Google Shape;2218;p180"/>
          <p:cNvPicPr preferRelativeResize="0"/>
          <p:nvPr/>
        </p:nvPicPr>
        <p:blipFill>
          <a:blip r:embed="rId5">
            <a:alphaModFix/>
          </a:blip>
          <a:stretch>
            <a:fillRect/>
          </a:stretch>
        </p:blipFill>
        <p:spPr>
          <a:xfrm>
            <a:off x="4315445" y="3450550"/>
            <a:ext cx="365760" cy="365760"/>
          </a:xfrm>
          <a:prstGeom prst="rect">
            <a:avLst/>
          </a:prstGeom>
          <a:noFill/>
          <a:ln>
            <a:noFill/>
          </a:ln>
        </p:spPr>
      </p:pic>
      <p:cxnSp>
        <p:nvCxnSpPr>
          <p:cNvPr id="2219" name="Google Shape;2219;p180"/>
          <p:cNvCxnSpPr/>
          <p:nvPr/>
        </p:nvCxnSpPr>
        <p:spPr>
          <a:xfrm>
            <a:off x="4112246" y="1491100"/>
            <a:ext cx="0" cy="549000"/>
          </a:xfrm>
          <a:prstGeom prst="straightConnector1">
            <a:avLst/>
          </a:prstGeom>
          <a:noFill/>
          <a:ln w="28575" cap="flat" cmpd="sng">
            <a:solidFill>
              <a:srgbClr val="CC0000"/>
            </a:solidFill>
            <a:prstDash val="solid"/>
            <a:round/>
            <a:headEnd type="none" w="med" len="med"/>
            <a:tailEnd type="none" w="med" len="med"/>
          </a:ln>
        </p:spPr>
      </p:cxnSp>
      <p:cxnSp>
        <p:nvCxnSpPr>
          <p:cNvPr id="2220" name="Google Shape;2220;p180"/>
          <p:cNvCxnSpPr/>
          <p:nvPr/>
        </p:nvCxnSpPr>
        <p:spPr>
          <a:xfrm>
            <a:off x="4109996" y="2161300"/>
            <a:ext cx="0" cy="791400"/>
          </a:xfrm>
          <a:prstGeom prst="straightConnector1">
            <a:avLst/>
          </a:prstGeom>
          <a:noFill/>
          <a:ln w="28575" cap="flat" cmpd="sng">
            <a:solidFill>
              <a:srgbClr val="3D85C6"/>
            </a:solidFill>
            <a:prstDash val="solid"/>
            <a:round/>
            <a:headEnd type="none" w="med" len="med"/>
            <a:tailEnd type="none" w="med" len="med"/>
          </a:ln>
        </p:spPr>
      </p:cxnSp>
      <p:cxnSp>
        <p:nvCxnSpPr>
          <p:cNvPr id="2221" name="Google Shape;2221;p180"/>
          <p:cNvCxnSpPr/>
          <p:nvPr/>
        </p:nvCxnSpPr>
        <p:spPr>
          <a:xfrm>
            <a:off x="4114928" y="3081163"/>
            <a:ext cx="0" cy="1177800"/>
          </a:xfrm>
          <a:prstGeom prst="straightConnector1">
            <a:avLst/>
          </a:prstGeom>
          <a:noFill/>
          <a:ln w="28575" cap="flat" cmpd="sng">
            <a:solidFill>
              <a:srgbClr val="6AA84F"/>
            </a:solidFill>
            <a:prstDash val="solid"/>
            <a:round/>
            <a:headEnd type="none" w="med" len="med"/>
            <a:tailEnd type="none" w="med" len="med"/>
          </a:ln>
        </p:spPr>
      </p:cxnSp>
      <p:pic>
        <p:nvPicPr>
          <p:cNvPr id="2222" name="Google Shape;2222;p180"/>
          <p:cNvPicPr preferRelativeResize="0"/>
          <p:nvPr/>
        </p:nvPicPr>
        <p:blipFill>
          <a:blip r:embed="rId6">
            <a:alphaModFix/>
          </a:blip>
          <a:stretch>
            <a:fillRect/>
          </a:stretch>
        </p:blipFill>
        <p:spPr>
          <a:xfrm>
            <a:off x="124150" y="1491100"/>
            <a:ext cx="3907924" cy="2767875"/>
          </a:xfrm>
          <a:prstGeom prst="rect">
            <a:avLst/>
          </a:prstGeom>
          <a:noFill/>
          <a:ln>
            <a:noFill/>
          </a:ln>
        </p:spPr>
      </p:pic>
      <p:pic>
        <p:nvPicPr>
          <p:cNvPr id="2223" name="Google Shape;2223;p180"/>
          <p:cNvPicPr preferRelativeResize="0"/>
          <p:nvPr/>
        </p:nvPicPr>
        <p:blipFill>
          <a:blip r:embed="rId7">
            <a:alphaModFix/>
          </a:blip>
          <a:stretch>
            <a:fillRect/>
          </a:stretch>
        </p:blipFill>
        <p:spPr>
          <a:xfrm>
            <a:off x="384625" y="217115"/>
            <a:ext cx="1134400" cy="1154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181"/>
          <p:cNvSpPr/>
          <p:nvPr/>
        </p:nvSpPr>
        <p:spPr>
          <a:xfrm>
            <a:off x="791875" y="621650"/>
            <a:ext cx="1472700" cy="436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81"/>
          <p:cNvSpPr txBox="1"/>
          <p:nvPr/>
        </p:nvSpPr>
        <p:spPr>
          <a:xfrm>
            <a:off x="287821" y="13063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a:solidFill>
                  <a:srgbClr val="22467A"/>
                </a:solidFill>
                <a:latin typeface="Archivo Black"/>
                <a:ea typeface="Archivo Black"/>
                <a:cs typeface="Archivo Black"/>
                <a:sym typeface="Archivo Black"/>
              </a:rPr>
              <a:t>LITERATURE</a:t>
            </a:r>
            <a:endParaRPr sz="3200">
              <a:solidFill>
                <a:srgbClr val="22467A"/>
              </a:solidFill>
              <a:latin typeface="Archivo Black"/>
              <a:ea typeface="Archivo Black"/>
              <a:cs typeface="Archivo Black"/>
              <a:sym typeface="Archivo Black"/>
            </a:endParaRPr>
          </a:p>
          <a:p>
            <a:pPr marL="0" lvl="0" indent="0" algn="l" rtl="0">
              <a:lnSpc>
                <a:spcPct val="90000"/>
              </a:lnSpc>
              <a:spcBef>
                <a:spcPts val="0"/>
              </a:spcBef>
              <a:spcAft>
                <a:spcPts val="0"/>
              </a:spcAft>
              <a:buNone/>
            </a:pPr>
            <a:r>
              <a:rPr lang="en" sz="3800">
                <a:solidFill>
                  <a:schemeClr val="dk2"/>
                </a:solidFill>
                <a:latin typeface="Archivo Black"/>
                <a:ea typeface="Archivo Black"/>
                <a:cs typeface="Archivo Black"/>
                <a:sym typeface="Archivo Black"/>
              </a:rPr>
              <a:t>REVIEW</a:t>
            </a:r>
            <a:endParaRPr sz="3800">
              <a:solidFill>
                <a:schemeClr val="dk2"/>
              </a:solidFill>
              <a:latin typeface="Archivo Black"/>
              <a:ea typeface="Archivo Black"/>
              <a:cs typeface="Archivo Black"/>
              <a:sym typeface="Archivo Black"/>
            </a:endParaRPr>
          </a:p>
        </p:txBody>
      </p:sp>
      <p:pic>
        <p:nvPicPr>
          <p:cNvPr id="2230" name="Google Shape;2230;p181"/>
          <p:cNvPicPr preferRelativeResize="0"/>
          <p:nvPr/>
        </p:nvPicPr>
        <p:blipFill rotWithShape="1">
          <a:blip r:embed="rId3">
            <a:alphaModFix/>
          </a:blip>
          <a:srcRect l="7920" t="19484" r="35142"/>
          <a:stretch/>
        </p:blipFill>
        <p:spPr>
          <a:xfrm>
            <a:off x="5096300" y="405500"/>
            <a:ext cx="4052100" cy="4659300"/>
          </a:xfrm>
          <a:prstGeom prst="snip1Rect">
            <a:avLst>
              <a:gd name="adj" fmla="val 10295"/>
            </a:avLst>
          </a:prstGeom>
          <a:noFill/>
          <a:ln>
            <a:noFill/>
          </a:ln>
        </p:spPr>
      </p:pic>
      <p:sp>
        <p:nvSpPr>
          <p:cNvPr id="2231" name="Google Shape;2231;p181"/>
          <p:cNvSpPr txBox="1"/>
          <p:nvPr/>
        </p:nvSpPr>
        <p:spPr>
          <a:xfrm>
            <a:off x="76200" y="1058450"/>
            <a:ext cx="5498100" cy="4090500"/>
          </a:xfrm>
          <a:prstGeom prst="rect">
            <a:avLst/>
          </a:prstGeom>
          <a:noFill/>
          <a:ln>
            <a:noFill/>
          </a:ln>
        </p:spPr>
        <p:txBody>
          <a:bodyPr spcFirstLastPara="1" wrap="square" lIns="91425" tIns="91425" rIns="91425" bIns="91425" anchor="t" anchorCtr="0">
            <a:spAutoFit/>
          </a:bodyPr>
          <a:lstStyle/>
          <a:p>
            <a:pPr marL="457200" lvl="0" indent="-320675" algn="l" rtl="0">
              <a:lnSpc>
                <a:spcPct val="150000"/>
              </a:lnSpc>
              <a:spcBef>
                <a:spcPts val="0"/>
              </a:spcBef>
              <a:spcAft>
                <a:spcPts val="0"/>
              </a:spcAft>
              <a:buClr>
                <a:srgbClr val="233A44"/>
              </a:buClr>
              <a:buSzPts val="1450"/>
              <a:buFont typeface="Calibri"/>
              <a:buChar char="●"/>
            </a:pPr>
            <a:r>
              <a:rPr lang="en" sz="1450">
                <a:solidFill>
                  <a:srgbClr val="233A44"/>
                </a:solidFill>
                <a:latin typeface="Calibri"/>
                <a:ea typeface="Calibri"/>
                <a:cs typeface="Calibri"/>
                <a:sym typeface="Calibri"/>
              </a:rPr>
              <a:t>Various Avenues to compromise Safety in social media</a:t>
            </a:r>
            <a:endParaRPr sz="1450">
              <a:solidFill>
                <a:srgbClr val="233A44"/>
              </a:solidFill>
              <a:latin typeface="Calibri"/>
              <a:ea typeface="Calibri"/>
              <a:cs typeface="Calibri"/>
              <a:sym typeface="Calibri"/>
            </a:endParaRPr>
          </a:p>
          <a:p>
            <a:pPr marL="914400" lvl="1" indent="-320675" algn="l" rtl="0">
              <a:lnSpc>
                <a:spcPct val="150000"/>
              </a:lnSpc>
              <a:spcBef>
                <a:spcPts val="0"/>
              </a:spcBef>
              <a:spcAft>
                <a:spcPts val="0"/>
              </a:spcAft>
              <a:buClr>
                <a:srgbClr val="233A44"/>
              </a:buClr>
              <a:buSzPts val="1450"/>
              <a:buFont typeface="Calibri"/>
              <a:buChar char="○"/>
            </a:pPr>
            <a:r>
              <a:rPr lang="en" sz="1450">
                <a:solidFill>
                  <a:srgbClr val="233A44"/>
                </a:solidFill>
                <a:latin typeface="Calibri"/>
                <a:ea typeface="Calibri"/>
                <a:cs typeface="Calibri"/>
                <a:sym typeface="Calibri"/>
              </a:rPr>
              <a:t>General Safety challenges </a:t>
            </a:r>
            <a:endParaRPr sz="1450">
              <a:solidFill>
                <a:srgbClr val="233A44"/>
              </a:solidFill>
              <a:latin typeface="Calibri"/>
              <a:ea typeface="Calibri"/>
              <a:cs typeface="Calibri"/>
              <a:sym typeface="Calibri"/>
            </a:endParaRPr>
          </a:p>
          <a:p>
            <a:pPr marL="914400" lvl="1" indent="-320675" algn="l" rtl="0">
              <a:lnSpc>
                <a:spcPct val="150000"/>
              </a:lnSpc>
              <a:spcBef>
                <a:spcPts val="0"/>
              </a:spcBef>
              <a:spcAft>
                <a:spcPts val="0"/>
              </a:spcAft>
              <a:buClr>
                <a:srgbClr val="233A44"/>
              </a:buClr>
              <a:buSzPts val="1450"/>
              <a:buFont typeface="Calibri"/>
              <a:buChar char="○"/>
            </a:pPr>
            <a:r>
              <a:rPr lang="en" sz="1450">
                <a:solidFill>
                  <a:srgbClr val="233A44"/>
                </a:solidFill>
                <a:latin typeface="Calibri"/>
                <a:ea typeface="Calibri"/>
                <a:cs typeface="Calibri"/>
                <a:sym typeface="Calibri"/>
              </a:rPr>
              <a:t>Danger of behavioral surplus - Leading to behavioural changes</a:t>
            </a:r>
            <a:endParaRPr sz="1450">
              <a:solidFill>
                <a:srgbClr val="233A44"/>
              </a:solidFill>
              <a:latin typeface="Calibri"/>
              <a:ea typeface="Calibri"/>
              <a:cs typeface="Calibri"/>
              <a:sym typeface="Calibri"/>
            </a:endParaRPr>
          </a:p>
          <a:p>
            <a:pPr marL="914400" lvl="1" indent="-320675" algn="l" rtl="0">
              <a:lnSpc>
                <a:spcPct val="150000"/>
              </a:lnSpc>
              <a:spcBef>
                <a:spcPts val="0"/>
              </a:spcBef>
              <a:spcAft>
                <a:spcPts val="0"/>
              </a:spcAft>
              <a:buClr>
                <a:srgbClr val="233A44"/>
              </a:buClr>
              <a:buSzPts val="1450"/>
              <a:buFont typeface="Calibri"/>
              <a:buChar char="○"/>
            </a:pPr>
            <a:r>
              <a:rPr lang="en" sz="1450">
                <a:solidFill>
                  <a:srgbClr val="233A44"/>
                </a:solidFill>
                <a:latin typeface="Calibri"/>
                <a:ea typeface="Calibri"/>
                <a:cs typeface="Calibri"/>
                <a:sym typeface="Calibri"/>
              </a:rPr>
              <a:t>Attack of the trolls - Unable to handle the pressure </a:t>
            </a:r>
            <a:br>
              <a:rPr lang="en" sz="1450">
                <a:solidFill>
                  <a:srgbClr val="233A44"/>
                </a:solidFill>
                <a:latin typeface="Calibri"/>
                <a:ea typeface="Calibri"/>
                <a:cs typeface="Calibri"/>
                <a:sym typeface="Calibri"/>
              </a:rPr>
            </a:br>
            <a:r>
              <a:rPr lang="en" sz="1450">
                <a:solidFill>
                  <a:srgbClr val="233A44"/>
                </a:solidFill>
                <a:latin typeface="Calibri"/>
                <a:ea typeface="Calibri"/>
                <a:cs typeface="Calibri"/>
                <a:sym typeface="Calibri"/>
              </a:rPr>
              <a:t>exerted </a:t>
            </a:r>
            <a:endParaRPr sz="1450">
              <a:solidFill>
                <a:srgbClr val="233A44"/>
              </a:solidFill>
              <a:latin typeface="Calibri"/>
              <a:ea typeface="Calibri"/>
              <a:cs typeface="Calibri"/>
              <a:sym typeface="Calibri"/>
            </a:endParaRPr>
          </a:p>
          <a:p>
            <a:pPr marL="914400" lvl="1" indent="-320675" algn="l" rtl="0">
              <a:lnSpc>
                <a:spcPct val="150000"/>
              </a:lnSpc>
              <a:spcBef>
                <a:spcPts val="0"/>
              </a:spcBef>
              <a:spcAft>
                <a:spcPts val="0"/>
              </a:spcAft>
              <a:buClr>
                <a:srgbClr val="233A44"/>
              </a:buClr>
              <a:buSzPts val="1450"/>
              <a:buFont typeface="Calibri"/>
              <a:buChar char="○"/>
            </a:pPr>
            <a:r>
              <a:rPr lang="en" sz="1450">
                <a:solidFill>
                  <a:srgbClr val="233A44"/>
                </a:solidFill>
                <a:latin typeface="Calibri"/>
                <a:ea typeface="Calibri"/>
                <a:cs typeface="Calibri"/>
                <a:sym typeface="Calibri"/>
              </a:rPr>
              <a:t>Danger of Influence of social media - Unable to differentiate Social and Real World</a:t>
            </a:r>
            <a:endParaRPr sz="1450">
              <a:solidFill>
                <a:srgbClr val="233A44"/>
              </a:solidFill>
              <a:latin typeface="Calibri"/>
              <a:ea typeface="Calibri"/>
              <a:cs typeface="Calibri"/>
              <a:sym typeface="Calibri"/>
            </a:endParaRPr>
          </a:p>
          <a:p>
            <a:pPr marL="457200" lvl="0" indent="-320675" algn="l" rtl="0">
              <a:lnSpc>
                <a:spcPct val="150000"/>
              </a:lnSpc>
              <a:spcBef>
                <a:spcPts val="0"/>
              </a:spcBef>
              <a:spcAft>
                <a:spcPts val="0"/>
              </a:spcAft>
              <a:buClr>
                <a:srgbClr val="233A44"/>
              </a:buClr>
              <a:buSzPts val="1450"/>
              <a:buFont typeface="Calibri"/>
              <a:buChar char="●"/>
            </a:pPr>
            <a:r>
              <a:rPr lang="en" sz="1450">
                <a:solidFill>
                  <a:srgbClr val="233A44"/>
                </a:solidFill>
                <a:latin typeface="Calibri"/>
                <a:ea typeface="Calibri"/>
                <a:cs typeface="Calibri"/>
                <a:sym typeface="Calibri"/>
              </a:rPr>
              <a:t>Introduction to Mental Health impacts</a:t>
            </a:r>
            <a:endParaRPr sz="1450">
              <a:solidFill>
                <a:srgbClr val="233A44"/>
              </a:solidFill>
              <a:latin typeface="Calibri"/>
              <a:ea typeface="Calibri"/>
              <a:cs typeface="Calibri"/>
              <a:sym typeface="Calibri"/>
            </a:endParaRPr>
          </a:p>
          <a:p>
            <a:pPr marL="457200" lvl="0" indent="-320675" algn="l" rtl="0">
              <a:lnSpc>
                <a:spcPct val="150000"/>
              </a:lnSpc>
              <a:spcBef>
                <a:spcPts val="0"/>
              </a:spcBef>
              <a:spcAft>
                <a:spcPts val="0"/>
              </a:spcAft>
              <a:buClr>
                <a:srgbClr val="233A44"/>
              </a:buClr>
              <a:buSzPts val="1450"/>
              <a:buFont typeface="Calibri"/>
              <a:buChar char="●"/>
            </a:pPr>
            <a:r>
              <a:rPr lang="en" sz="1450">
                <a:solidFill>
                  <a:srgbClr val="233A44"/>
                </a:solidFill>
                <a:latin typeface="Calibri"/>
                <a:ea typeface="Calibri"/>
                <a:cs typeface="Calibri"/>
                <a:sym typeface="Calibri"/>
              </a:rPr>
              <a:t>Link between Safety in social media and mental health</a:t>
            </a:r>
            <a:endParaRPr sz="1450">
              <a:solidFill>
                <a:srgbClr val="233A44"/>
              </a:solidFill>
              <a:latin typeface="Calibri"/>
              <a:ea typeface="Calibri"/>
              <a:cs typeface="Calibri"/>
              <a:sym typeface="Calibri"/>
            </a:endParaRPr>
          </a:p>
          <a:p>
            <a:pPr marL="457200" lvl="0" indent="-320675" algn="l" rtl="0">
              <a:lnSpc>
                <a:spcPct val="150000"/>
              </a:lnSpc>
              <a:spcBef>
                <a:spcPts val="0"/>
              </a:spcBef>
              <a:spcAft>
                <a:spcPts val="0"/>
              </a:spcAft>
              <a:buClr>
                <a:srgbClr val="233A44"/>
              </a:buClr>
              <a:buSzPts val="1450"/>
              <a:buFont typeface="Calibri"/>
              <a:buChar char="●"/>
            </a:pPr>
            <a:r>
              <a:rPr lang="en" sz="1450">
                <a:solidFill>
                  <a:srgbClr val="233A44"/>
                </a:solidFill>
                <a:latin typeface="Calibri"/>
                <a:ea typeface="Calibri"/>
                <a:cs typeface="Calibri"/>
                <a:sym typeface="Calibri"/>
              </a:rPr>
              <a:t>Various Factors contributing to mental health or the deterioration of it </a:t>
            </a:r>
            <a:endParaRPr sz="1450">
              <a:solidFill>
                <a:srgbClr val="233A44"/>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182"/>
          <p:cNvSpPr/>
          <p:nvPr/>
        </p:nvSpPr>
        <p:spPr>
          <a:xfrm>
            <a:off x="791875" y="621650"/>
            <a:ext cx="1472700" cy="436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82"/>
          <p:cNvSpPr/>
          <p:nvPr/>
        </p:nvSpPr>
        <p:spPr>
          <a:xfrm>
            <a:off x="407050" y="910300"/>
            <a:ext cx="4093200" cy="3807600"/>
          </a:xfrm>
          <a:prstGeom prst="snip1Rect">
            <a:avLst>
              <a:gd name="adj" fmla="val 7014"/>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8" name="Google Shape;2238;p182"/>
          <p:cNvSpPr txBox="1"/>
          <p:nvPr/>
        </p:nvSpPr>
        <p:spPr>
          <a:xfrm>
            <a:off x="287821" y="28303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a:solidFill>
                  <a:srgbClr val="22467A"/>
                </a:solidFill>
                <a:latin typeface="Archivo Black"/>
                <a:ea typeface="Archivo Black"/>
                <a:cs typeface="Archivo Black"/>
                <a:sym typeface="Archivo Black"/>
              </a:rPr>
              <a:t>METHOD</a:t>
            </a:r>
            <a:endParaRPr sz="3800">
              <a:solidFill>
                <a:schemeClr val="dk2"/>
              </a:solidFill>
              <a:latin typeface="Archivo Black"/>
              <a:ea typeface="Archivo Black"/>
              <a:cs typeface="Archivo Black"/>
              <a:sym typeface="Archivo Black"/>
            </a:endParaRPr>
          </a:p>
        </p:txBody>
      </p:sp>
      <p:sp>
        <p:nvSpPr>
          <p:cNvPr id="2239" name="Google Shape;2239;p182"/>
          <p:cNvSpPr/>
          <p:nvPr/>
        </p:nvSpPr>
        <p:spPr>
          <a:xfrm>
            <a:off x="159625" y="899150"/>
            <a:ext cx="4333200" cy="4244400"/>
          </a:xfrm>
          <a:prstGeom prst="rect">
            <a:avLst/>
          </a:prstGeom>
          <a:noFill/>
          <a:ln>
            <a:noFill/>
          </a:ln>
        </p:spPr>
        <p:txBody>
          <a:bodyPr spcFirstLastPara="1" wrap="square" lIns="182875" tIns="2103100" rIns="182875" bIns="91425" anchor="t" anchorCtr="0">
            <a:noAutofit/>
          </a:bodyPr>
          <a:lstStyle/>
          <a:p>
            <a:pPr marL="0" lvl="0" indent="0" algn="l" rtl="0">
              <a:lnSpc>
                <a:spcPct val="100000"/>
              </a:lnSpc>
              <a:spcBef>
                <a:spcPts val="0"/>
              </a:spcBef>
              <a:spcAft>
                <a:spcPts val="1200"/>
              </a:spcAft>
              <a:buNone/>
            </a:pPr>
            <a:r>
              <a:rPr lang="en" sz="1150">
                <a:solidFill>
                  <a:srgbClr val="233A44"/>
                </a:solidFill>
                <a:latin typeface="Calibri"/>
                <a:ea typeface="Calibri"/>
                <a:cs typeface="Calibri"/>
                <a:sym typeface="Calibri"/>
              </a:rPr>
              <a:t>   </a:t>
            </a:r>
            <a:endParaRPr b="1">
              <a:latin typeface="Barlow"/>
              <a:ea typeface="Barlow"/>
              <a:cs typeface="Barlow"/>
              <a:sym typeface="Barlow"/>
            </a:endParaRPr>
          </a:p>
        </p:txBody>
      </p:sp>
      <p:pic>
        <p:nvPicPr>
          <p:cNvPr id="2240" name="Google Shape;2240;p182"/>
          <p:cNvPicPr preferRelativeResize="0"/>
          <p:nvPr/>
        </p:nvPicPr>
        <p:blipFill rotWithShape="1">
          <a:blip r:embed="rId3">
            <a:alphaModFix/>
          </a:blip>
          <a:srcRect b="28186"/>
          <a:stretch/>
        </p:blipFill>
        <p:spPr>
          <a:xfrm>
            <a:off x="399550" y="899150"/>
            <a:ext cx="4093200" cy="3807600"/>
          </a:xfrm>
          <a:prstGeom prst="snip1Rect">
            <a:avLst>
              <a:gd name="adj" fmla="val 13522"/>
            </a:avLst>
          </a:prstGeom>
          <a:noFill/>
          <a:ln>
            <a:noFill/>
          </a:ln>
        </p:spPr>
      </p:pic>
      <p:sp>
        <p:nvSpPr>
          <p:cNvPr id="2241" name="Google Shape;2241;p182"/>
          <p:cNvSpPr txBox="1"/>
          <p:nvPr/>
        </p:nvSpPr>
        <p:spPr>
          <a:xfrm>
            <a:off x="4495800" y="697850"/>
            <a:ext cx="4572000" cy="4132800"/>
          </a:xfrm>
          <a:prstGeom prst="rect">
            <a:avLst/>
          </a:prstGeom>
          <a:noFill/>
          <a:ln>
            <a:noFill/>
          </a:ln>
        </p:spPr>
        <p:txBody>
          <a:bodyPr spcFirstLastPara="1" wrap="square" lIns="91425" tIns="91425" rIns="91425" bIns="91425" anchor="t" anchorCtr="0">
            <a:spAutoFit/>
          </a:bodyPr>
          <a:lstStyle/>
          <a:p>
            <a:pPr marL="457200" lvl="0" indent="-314325" algn="l" rtl="0">
              <a:lnSpc>
                <a:spcPct val="200000"/>
              </a:lnSpc>
              <a:spcBef>
                <a:spcPts val="0"/>
              </a:spcBef>
              <a:spcAft>
                <a:spcPts val="0"/>
              </a:spcAft>
              <a:buClr>
                <a:srgbClr val="233A44"/>
              </a:buClr>
              <a:buSzPts val="1350"/>
              <a:buFont typeface="Calibri"/>
              <a:buChar char="●"/>
            </a:pPr>
            <a:r>
              <a:rPr lang="en" sz="1350">
                <a:solidFill>
                  <a:srgbClr val="233A44"/>
                </a:solidFill>
                <a:latin typeface="Calibri"/>
                <a:ea typeface="Calibri"/>
                <a:cs typeface="Calibri"/>
                <a:sym typeface="Calibri"/>
              </a:rPr>
              <a:t>Research Proposed Methods</a:t>
            </a:r>
            <a:endParaRPr sz="1350">
              <a:solidFill>
                <a:srgbClr val="233A44"/>
              </a:solidFill>
              <a:latin typeface="Calibri"/>
              <a:ea typeface="Calibri"/>
              <a:cs typeface="Calibri"/>
              <a:sym typeface="Calibri"/>
            </a:endParaRPr>
          </a:p>
          <a:p>
            <a:pPr marL="914400" lvl="1" indent="-314325" algn="l" rtl="0">
              <a:lnSpc>
                <a:spcPct val="200000"/>
              </a:lnSpc>
              <a:spcBef>
                <a:spcPts val="0"/>
              </a:spcBef>
              <a:spcAft>
                <a:spcPts val="0"/>
              </a:spcAft>
              <a:buClr>
                <a:srgbClr val="233A44"/>
              </a:buClr>
              <a:buSzPts val="1350"/>
              <a:buFont typeface="Calibri"/>
              <a:buChar char="○"/>
            </a:pPr>
            <a:r>
              <a:rPr lang="en" sz="1350">
                <a:solidFill>
                  <a:srgbClr val="233A44"/>
                </a:solidFill>
                <a:latin typeface="Calibri"/>
                <a:ea typeface="Calibri"/>
                <a:cs typeface="Calibri"/>
                <a:sym typeface="Calibri"/>
              </a:rPr>
              <a:t>Leverage online survey results/ past study that studied the Effect of Social Media on Mental Health(stress) internationally. </a:t>
            </a:r>
            <a:endParaRPr sz="1350">
              <a:solidFill>
                <a:srgbClr val="233A44"/>
              </a:solidFill>
              <a:latin typeface="Calibri"/>
              <a:ea typeface="Calibri"/>
              <a:cs typeface="Calibri"/>
              <a:sym typeface="Calibri"/>
            </a:endParaRPr>
          </a:p>
          <a:p>
            <a:pPr marL="914400" lvl="1" indent="-314325" algn="l" rtl="0">
              <a:lnSpc>
                <a:spcPct val="200000"/>
              </a:lnSpc>
              <a:spcBef>
                <a:spcPts val="0"/>
              </a:spcBef>
              <a:spcAft>
                <a:spcPts val="0"/>
              </a:spcAft>
              <a:buClr>
                <a:srgbClr val="233A44"/>
              </a:buClr>
              <a:buSzPts val="1350"/>
              <a:buFont typeface="Calibri"/>
              <a:buChar char="○"/>
            </a:pPr>
            <a:r>
              <a:rPr lang="en" sz="1350">
                <a:solidFill>
                  <a:srgbClr val="233A44"/>
                </a:solidFill>
                <a:latin typeface="Calibri"/>
                <a:ea typeface="Calibri"/>
                <a:cs typeface="Calibri"/>
                <a:sym typeface="Calibri"/>
              </a:rPr>
              <a:t>Find the Purpose why people  use Social Media</a:t>
            </a:r>
            <a:endParaRPr sz="1350">
              <a:solidFill>
                <a:srgbClr val="233A44"/>
              </a:solidFill>
              <a:latin typeface="Calibri"/>
              <a:ea typeface="Calibri"/>
              <a:cs typeface="Calibri"/>
              <a:sym typeface="Calibri"/>
            </a:endParaRPr>
          </a:p>
          <a:p>
            <a:pPr marL="914400" lvl="1" indent="-314325" algn="l" rtl="0">
              <a:lnSpc>
                <a:spcPct val="200000"/>
              </a:lnSpc>
              <a:spcBef>
                <a:spcPts val="0"/>
              </a:spcBef>
              <a:spcAft>
                <a:spcPts val="0"/>
              </a:spcAft>
              <a:buClr>
                <a:srgbClr val="233A44"/>
              </a:buClr>
              <a:buSzPts val="1350"/>
              <a:buFont typeface="Calibri"/>
              <a:buChar char="○"/>
            </a:pPr>
            <a:r>
              <a:rPr lang="en" sz="1350">
                <a:solidFill>
                  <a:srgbClr val="233A44"/>
                </a:solidFill>
                <a:latin typeface="Calibri"/>
                <a:ea typeface="Calibri"/>
                <a:cs typeface="Calibri"/>
                <a:sym typeface="Calibri"/>
              </a:rPr>
              <a:t>Learn about the normal habits like Sleeping hours, etc</a:t>
            </a:r>
            <a:endParaRPr sz="1350">
              <a:solidFill>
                <a:srgbClr val="233A44"/>
              </a:solidFill>
              <a:latin typeface="Calibri"/>
              <a:ea typeface="Calibri"/>
              <a:cs typeface="Calibri"/>
              <a:sym typeface="Calibri"/>
            </a:endParaRPr>
          </a:p>
          <a:p>
            <a:pPr marL="914400" lvl="1" indent="-314325" algn="l" rtl="0">
              <a:lnSpc>
                <a:spcPct val="200000"/>
              </a:lnSpc>
              <a:spcBef>
                <a:spcPts val="0"/>
              </a:spcBef>
              <a:spcAft>
                <a:spcPts val="0"/>
              </a:spcAft>
              <a:buClr>
                <a:srgbClr val="233A44"/>
              </a:buClr>
              <a:buSzPts val="1350"/>
              <a:buFont typeface="Calibri"/>
              <a:buChar char="○"/>
            </a:pPr>
            <a:r>
              <a:rPr lang="en" sz="1350">
                <a:solidFill>
                  <a:srgbClr val="233A44"/>
                </a:solidFill>
                <a:latin typeface="Calibri"/>
                <a:ea typeface="Calibri"/>
                <a:cs typeface="Calibri"/>
                <a:sym typeface="Calibri"/>
              </a:rPr>
              <a:t>Learn about reversal cases where users got impacted and have overcome</a:t>
            </a:r>
            <a:endParaRPr sz="1350">
              <a:solidFill>
                <a:srgbClr val="233A44"/>
              </a:solidFill>
              <a:latin typeface="Calibri"/>
              <a:ea typeface="Calibri"/>
              <a:cs typeface="Calibri"/>
              <a:sym typeface="Calibri"/>
            </a:endParaRPr>
          </a:p>
          <a:p>
            <a:pPr marL="914400" lvl="1" indent="-314325" algn="l" rtl="0">
              <a:lnSpc>
                <a:spcPct val="200000"/>
              </a:lnSpc>
              <a:spcBef>
                <a:spcPts val="0"/>
              </a:spcBef>
              <a:spcAft>
                <a:spcPts val="0"/>
              </a:spcAft>
              <a:buClr>
                <a:srgbClr val="233A44"/>
              </a:buClr>
              <a:buSzPts val="1350"/>
              <a:buFont typeface="Calibri"/>
              <a:buChar char="○"/>
            </a:pPr>
            <a:r>
              <a:rPr lang="en" sz="1350">
                <a:solidFill>
                  <a:srgbClr val="233A44"/>
                </a:solidFill>
                <a:latin typeface="Calibri"/>
                <a:ea typeface="Calibri"/>
                <a:cs typeface="Calibri"/>
                <a:sym typeface="Calibri"/>
              </a:rPr>
              <a:t>Compare with studies internationally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83"/>
          <p:cNvSpPr/>
          <p:nvPr/>
        </p:nvSpPr>
        <p:spPr>
          <a:xfrm>
            <a:off x="4683844" y="910300"/>
            <a:ext cx="4093200" cy="3807600"/>
          </a:xfrm>
          <a:prstGeom prst="snip1Rect">
            <a:avLst>
              <a:gd name="adj" fmla="val 7014"/>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a:p>
        </p:txBody>
      </p:sp>
      <p:sp>
        <p:nvSpPr>
          <p:cNvPr id="2247" name="Google Shape;2247;p183"/>
          <p:cNvSpPr/>
          <p:nvPr/>
        </p:nvSpPr>
        <p:spPr>
          <a:xfrm>
            <a:off x="791875" y="621650"/>
            <a:ext cx="1472700" cy="436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83"/>
          <p:cNvSpPr txBox="1"/>
          <p:nvPr/>
        </p:nvSpPr>
        <p:spPr>
          <a:xfrm>
            <a:off x="287821" y="283031"/>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a:solidFill>
                  <a:srgbClr val="22467A"/>
                </a:solidFill>
                <a:latin typeface="Archivo Black"/>
                <a:ea typeface="Archivo Black"/>
                <a:cs typeface="Archivo Black"/>
                <a:sym typeface="Archivo Black"/>
              </a:rPr>
              <a:t>Change Proposal</a:t>
            </a:r>
            <a:endParaRPr sz="3800">
              <a:solidFill>
                <a:schemeClr val="dk2"/>
              </a:solidFill>
              <a:latin typeface="Archivo Black"/>
              <a:ea typeface="Archivo Black"/>
              <a:cs typeface="Archivo Black"/>
              <a:sym typeface="Archivo Black"/>
            </a:endParaRPr>
          </a:p>
        </p:txBody>
      </p:sp>
      <p:sp>
        <p:nvSpPr>
          <p:cNvPr id="2249" name="Google Shape;2249;p183"/>
          <p:cNvSpPr/>
          <p:nvPr/>
        </p:nvSpPr>
        <p:spPr>
          <a:xfrm>
            <a:off x="4683850" y="-227500"/>
            <a:ext cx="4093200" cy="2267100"/>
          </a:xfrm>
          <a:prstGeom prst="rect">
            <a:avLst/>
          </a:prstGeom>
          <a:noFill/>
          <a:ln>
            <a:noFill/>
          </a:ln>
        </p:spPr>
        <p:txBody>
          <a:bodyPr spcFirstLastPara="1" wrap="square" lIns="182875" tIns="2103100" rIns="182875" bIns="91425" anchor="t" anchorCtr="0">
            <a:noAutofit/>
          </a:bodyPr>
          <a:lstStyle/>
          <a:p>
            <a:pPr marL="0" lvl="0" indent="0" algn="l" rtl="0">
              <a:lnSpc>
                <a:spcPct val="115000"/>
              </a:lnSpc>
              <a:spcBef>
                <a:spcPts val="0"/>
              </a:spcBef>
              <a:spcAft>
                <a:spcPts val="0"/>
              </a:spcAft>
              <a:buNone/>
            </a:pPr>
            <a:endParaRPr sz="1900" b="1">
              <a:latin typeface="Barlow"/>
              <a:ea typeface="Barlow"/>
              <a:cs typeface="Barlow"/>
              <a:sym typeface="Barlow"/>
            </a:endParaRPr>
          </a:p>
          <a:p>
            <a:pPr marL="365760" lvl="0" indent="-270510" algn="l" rtl="0">
              <a:lnSpc>
                <a:spcPct val="115000"/>
              </a:lnSpc>
              <a:spcBef>
                <a:spcPts val="600"/>
              </a:spcBef>
              <a:spcAft>
                <a:spcPts val="0"/>
              </a:spcAft>
              <a:buSzPts val="2100"/>
              <a:buFont typeface="Barlow"/>
              <a:buChar char="●"/>
            </a:pPr>
            <a:r>
              <a:rPr lang="en" sz="2100">
                <a:latin typeface="Barlow"/>
                <a:ea typeface="Barlow"/>
                <a:cs typeface="Barlow"/>
                <a:sym typeface="Barlow"/>
              </a:rPr>
              <a:t>Improve the Mental health through proposed methods for social media platform</a:t>
            </a:r>
            <a:endParaRPr sz="2100">
              <a:latin typeface="Barlow"/>
              <a:ea typeface="Barlow"/>
              <a:cs typeface="Barlow"/>
              <a:sym typeface="Barlow"/>
            </a:endParaRPr>
          </a:p>
          <a:p>
            <a:pPr marL="365760" lvl="0" indent="-270510" algn="l" rtl="0">
              <a:lnSpc>
                <a:spcPct val="115000"/>
              </a:lnSpc>
              <a:spcBef>
                <a:spcPts val="600"/>
              </a:spcBef>
              <a:spcAft>
                <a:spcPts val="600"/>
              </a:spcAft>
              <a:buSzPts val="2100"/>
              <a:buFont typeface="Barlow"/>
              <a:buChar char="●"/>
            </a:pPr>
            <a:r>
              <a:rPr lang="en" sz="2100">
                <a:latin typeface="Barlow"/>
                <a:ea typeface="Barlow"/>
                <a:cs typeface="Barlow"/>
                <a:sym typeface="Barlow"/>
              </a:rPr>
              <a:t>Foreseeable challenges</a:t>
            </a:r>
            <a:endParaRPr sz="2100">
              <a:latin typeface="Barlow"/>
              <a:ea typeface="Barlow"/>
              <a:cs typeface="Barlow"/>
              <a:sym typeface="Barlow"/>
            </a:endParaRPr>
          </a:p>
        </p:txBody>
      </p:sp>
      <p:pic>
        <p:nvPicPr>
          <p:cNvPr id="2250" name="Google Shape;2250;p183"/>
          <p:cNvPicPr preferRelativeResize="0"/>
          <p:nvPr/>
        </p:nvPicPr>
        <p:blipFill rotWithShape="1">
          <a:blip r:embed="rId3">
            <a:alphaModFix/>
          </a:blip>
          <a:srcRect t="22426"/>
          <a:stretch/>
        </p:blipFill>
        <p:spPr>
          <a:xfrm>
            <a:off x="456650" y="942525"/>
            <a:ext cx="3867900" cy="3807600"/>
          </a:xfrm>
          <a:prstGeom prst="snip1Rect">
            <a:avLst>
              <a:gd name="adj" fmla="val 13362"/>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pic>
        <p:nvPicPr>
          <p:cNvPr id="2255" name="Google Shape;2255;p184"/>
          <p:cNvPicPr preferRelativeResize="0"/>
          <p:nvPr/>
        </p:nvPicPr>
        <p:blipFill rotWithShape="1">
          <a:blip r:embed="rId3">
            <a:alphaModFix/>
          </a:blip>
          <a:srcRect l="42451" t="1163" r="19577" b="49534"/>
          <a:stretch/>
        </p:blipFill>
        <p:spPr>
          <a:xfrm>
            <a:off x="1846927" y="627824"/>
            <a:ext cx="2108400" cy="1826400"/>
          </a:xfrm>
          <a:prstGeom prst="hexagon">
            <a:avLst>
              <a:gd name="adj" fmla="val 25000"/>
              <a:gd name="vf" fmla="val 115470"/>
            </a:avLst>
          </a:prstGeom>
          <a:noFill/>
          <a:ln>
            <a:noFill/>
          </a:ln>
        </p:spPr>
      </p:pic>
      <p:pic>
        <p:nvPicPr>
          <p:cNvPr id="2256" name="Google Shape;2256;p184"/>
          <p:cNvPicPr preferRelativeResize="0"/>
          <p:nvPr/>
        </p:nvPicPr>
        <p:blipFill rotWithShape="1">
          <a:blip r:embed="rId3">
            <a:alphaModFix/>
          </a:blip>
          <a:srcRect l="11698" t="27154" r="50330" b="23545"/>
          <a:stretch/>
        </p:blipFill>
        <p:spPr>
          <a:xfrm>
            <a:off x="157600" y="1557467"/>
            <a:ext cx="2108400" cy="1826400"/>
          </a:xfrm>
          <a:prstGeom prst="hexagon">
            <a:avLst>
              <a:gd name="adj" fmla="val 25000"/>
              <a:gd name="vf" fmla="val 115470"/>
            </a:avLst>
          </a:prstGeom>
          <a:noFill/>
          <a:ln>
            <a:noFill/>
          </a:ln>
        </p:spPr>
      </p:pic>
      <p:sp>
        <p:nvSpPr>
          <p:cNvPr id="2257" name="Google Shape;2257;p184"/>
          <p:cNvSpPr/>
          <p:nvPr/>
        </p:nvSpPr>
        <p:spPr>
          <a:xfrm>
            <a:off x="1824737" y="2496258"/>
            <a:ext cx="2150700" cy="1944300"/>
          </a:xfrm>
          <a:prstGeom prst="hexagon">
            <a:avLst>
              <a:gd name="adj" fmla="val 25000"/>
              <a:gd name="vf" fmla="val 11547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58" name="Google Shape;2258;p184"/>
          <p:cNvSpPr txBox="1"/>
          <p:nvPr/>
        </p:nvSpPr>
        <p:spPr>
          <a:xfrm>
            <a:off x="4296818" y="1359425"/>
            <a:ext cx="7717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22467A"/>
                </a:solidFill>
                <a:latin typeface="Archivo Black"/>
                <a:ea typeface="Archivo Black"/>
                <a:cs typeface="Archivo Black"/>
                <a:sym typeface="Archivo Black"/>
              </a:rPr>
              <a:t>CONCLUSION</a:t>
            </a:r>
            <a:endParaRPr sz="3200">
              <a:solidFill>
                <a:srgbClr val="22467A"/>
              </a:solidFill>
              <a:latin typeface="Archivo Black"/>
              <a:ea typeface="Archivo Black"/>
              <a:cs typeface="Archivo Black"/>
              <a:sym typeface="Archivo Black"/>
            </a:endParaRPr>
          </a:p>
        </p:txBody>
      </p:sp>
      <p:sp>
        <p:nvSpPr>
          <p:cNvPr id="2259" name="Google Shape;2259;p184"/>
          <p:cNvSpPr/>
          <p:nvPr/>
        </p:nvSpPr>
        <p:spPr>
          <a:xfrm>
            <a:off x="4388602" y="2105929"/>
            <a:ext cx="614100" cy="614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84"/>
          <p:cNvSpPr/>
          <p:nvPr/>
        </p:nvSpPr>
        <p:spPr>
          <a:xfrm>
            <a:off x="4388602" y="2867929"/>
            <a:ext cx="614100" cy="614100"/>
          </a:xfrm>
          <a:prstGeom prst="ellipse">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1" name="Google Shape;2261;p184"/>
          <p:cNvCxnSpPr/>
          <p:nvPr/>
        </p:nvCxnSpPr>
        <p:spPr>
          <a:xfrm rot="10800000" flipH="1">
            <a:off x="4425625" y="1950900"/>
            <a:ext cx="4566600" cy="14400"/>
          </a:xfrm>
          <a:prstGeom prst="straightConnector1">
            <a:avLst/>
          </a:prstGeom>
          <a:noFill/>
          <a:ln w="9525" cap="flat" cmpd="sng">
            <a:solidFill>
              <a:srgbClr val="1A1A1A"/>
            </a:solidFill>
            <a:prstDash val="dot"/>
            <a:round/>
            <a:headEnd type="none" w="med" len="med"/>
            <a:tailEnd type="none" w="med" len="med"/>
          </a:ln>
        </p:spPr>
      </p:cxnSp>
      <p:cxnSp>
        <p:nvCxnSpPr>
          <p:cNvPr id="2262" name="Google Shape;2262;p184"/>
          <p:cNvCxnSpPr/>
          <p:nvPr/>
        </p:nvCxnSpPr>
        <p:spPr>
          <a:xfrm rot="10800000" flipH="1">
            <a:off x="4425625" y="2784700"/>
            <a:ext cx="4602000" cy="11400"/>
          </a:xfrm>
          <a:prstGeom prst="straightConnector1">
            <a:avLst/>
          </a:prstGeom>
          <a:noFill/>
          <a:ln w="9525" cap="flat" cmpd="sng">
            <a:solidFill>
              <a:srgbClr val="1A1A1A"/>
            </a:solidFill>
            <a:prstDash val="dot"/>
            <a:round/>
            <a:headEnd type="none" w="med" len="med"/>
            <a:tailEnd type="none" w="med" len="med"/>
          </a:ln>
        </p:spPr>
      </p:cxnSp>
      <p:sp>
        <p:nvSpPr>
          <p:cNvPr id="2263" name="Google Shape;2263;p184"/>
          <p:cNvSpPr txBox="1"/>
          <p:nvPr/>
        </p:nvSpPr>
        <p:spPr>
          <a:xfrm>
            <a:off x="5017500" y="2172950"/>
            <a:ext cx="4085100" cy="10620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 sz="1600">
                <a:solidFill>
                  <a:srgbClr val="233A44"/>
                </a:solidFill>
                <a:latin typeface="Calibri"/>
                <a:ea typeface="Calibri"/>
                <a:cs typeface="Calibri"/>
                <a:sym typeface="Calibri"/>
              </a:rPr>
              <a:t>Summary of the Analysis and Results</a:t>
            </a:r>
            <a:endParaRPr sz="1600">
              <a:solidFill>
                <a:srgbClr val="233A44"/>
              </a:solidFill>
              <a:latin typeface="Calibri"/>
              <a:ea typeface="Calibri"/>
              <a:cs typeface="Calibri"/>
              <a:sym typeface="Calibri"/>
            </a:endParaRPr>
          </a:p>
          <a:p>
            <a:pPr marL="0" lvl="0" indent="0" algn="l" rtl="0">
              <a:spcBef>
                <a:spcPts val="1200"/>
              </a:spcBef>
              <a:spcAft>
                <a:spcPts val="0"/>
              </a:spcAft>
              <a:buNone/>
            </a:pPr>
            <a:endParaRPr sz="1500" b="1">
              <a:latin typeface="Barlow"/>
              <a:ea typeface="Barlow"/>
              <a:cs typeface="Barlow"/>
              <a:sym typeface="Barlow"/>
            </a:endParaRPr>
          </a:p>
        </p:txBody>
      </p:sp>
      <p:sp>
        <p:nvSpPr>
          <p:cNvPr id="2264" name="Google Shape;2264;p184"/>
          <p:cNvSpPr txBox="1"/>
          <p:nvPr/>
        </p:nvSpPr>
        <p:spPr>
          <a:xfrm>
            <a:off x="4941300" y="2981555"/>
            <a:ext cx="4085100" cy="1031400"/>
          </a:xfrm>
          <a:prstGeom prst="rect">
            <a:avLst/>
          </a:prstGeom>
          <a:noFill/>
          <a:ln>
            <a:noFill/>
          </a:ln>
        </p:spPr>
        <p:txBody>
          <a:bodyPr spcFirstLastPara="1" wrap="square" lIns="91425" tIns="91425" rIns="91425" bIns="91425" anchor="t" anchorCtr="0">
            <a:noAutofit/>
          </a:bodyPr>
          <a:lstStyle/>
          <a:p>
            <a:pPr marL="457200" lvl="0" indent="0" algn="just" rtl="0">
              <a:lnSpc>
                <a:spcPct val="200000"/>
              </a:lnSpc>
              <a:spcBef>
                <a:spcPts val="0"/>
              </a:spcBef>
              <a:spcAft>
                <a:spcPts val="1200"/>
              </a:spcAft>
              <a:buNone/>
            </a:pPr>
            <a:r>
              <a:rPr lang="en" sz="1562" dirty="0">
                <a:solidFill>
                  <a:srgbClr val="233A44"/>
                </a:solidFill>
                <a:latin typeface="Calibri"/>
                <a:ea typeface="Calibri"/>
                <a:cs typeface="Calibri"/>
                <a:sym typeface="Calibri"/>
              </a:rPr>
              <a:t>Conclusion on the impact along with the remedial actions that can be taken holistically </a:t>
            </a:r>
            <a:endParaRPr sz="1762" b="1" dirty="0">
              <a:latin typeface="Barlow"/>
              <a:ea typeface="Barlow"/>
              <a:cs typeface="Barlow"/>
              <a:sym typeface="Barlow"/>
            </a:endParaRPr>
          </a:p>
        </p:txBody>
      </p:sp>
      <p:pic>
        <p:nvPicPr>
          <p:cNvPr id="2265" name="Google Shape;2265;p184"/>
          <p:cNvPicPr preferRelativeResize="0"/>
          <p:nvPr/>
        </p:nvPicPr>
        <p:blipFill>
          <a:blip r:embed="rId4">
            <a:alphaModFix/>
          </a:blip>
          <a:stretch>
            <a:fillRect/>
          </a:stretch>
        </p:blipFill>
        <p:spPr>
          <a:xfrm>
            <a:off x="4532289" y="2228855"/>
            <a:ext cx="384048" cy="384048"/>
          </a:xfrm>
          <a:prstGeom prst="rect">
            <a:avLst/>
          </a:prstGeom>
          <a:noFill/>
          <a:ln>
            <a:noFill/>
          </a:ln>
        </p:spPr>
      </p:pic>
      <p:pic>
        <p:nvPicPr>
          <p:cNvPr id="2266" name="Google Shape;2266;p184"/>
          <p:cNvPicPr preferRelativeResize="0"/>
          <p:nvPr/>
        </p:nvPicPr>
        <p:blipFill>
          <a:blip r:embed="rId5">
            <a:alphaModFix/>
          </a:blip>
          <a:stretch>
            <a:fillRect/>
          </a:stretch>
        </p:blipFill>
        <p:spPr>
          <a:xfrm>
            <a:off x="4520176" y="3012381"/>
            <a:ext cx="365760" cy="3657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85"/>
          <p:cNvSpPr/>
          <p:nvPr/>
        </p:nvSpPr>
        <p:spPr>
          <a:xfrm>
            <a:off x="0" y="0"/>
            <a:ext cx="9144000" cy="5143500"/>
          </a:xfrm>
          <a:prstGeom prst="rect">
            <a:avLst/>
          </a:prstGeom>
          <a:solidFill>
            <a:srgbClr val="1A35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85"/>
          <p:cNvSpPr txBox="1"/>
          <p:nvPr/>
        </p:nvSpPr>
        <p:spPr>
          <a:xfrm>
            <a:off x="341796" y="2216601"/>
            <a:ext cx="7717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400">
                <a:solidFill>
                  <a:srgbClr val="FFFFFF"/>
                </a:solidFill>
                <a:latin typeface="Archivo Black"/>
                <a:ea typeface="Archivo Black"/>
                <a:cs typeface="Archivo Black"/>
                <a:sym typeface="Archivo Black"/>
              </a:rPr>
              <a:t>THANK YOU</a:t>
            </a:r>
            <a:endParaRPr sz="4400">
              <a:solidFill>
                <a:srgbClr val="FFFFFF"/>
              </a:solidFill>
              <a:latin typeface="Archivo Black"/>
              <a:ea typeface="Archivo Black"/>
              <a:cs typeface="Archivo Black"/>
              <a:sym typeface="Archivo Black"/>
            </a:endParaRPr>
          </a:p>
        </p:txBody>
      </p:sp>
      <p:sp>
        <p:nvSpPr>
          <p:cNvPr id="2273" name="Google Shape;2273;p185"/>
          <p:cNvSpPr/>
          <p:nvPr/>
        </p:nvSpPr>
        <p:spPr>
          <a:xfrm>
            <a:off x="429222" y="1439871"/>
            <a:ext cx="824700" cy="82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4" name="Google Shape;2274;p185"/>
          <p:cNvPicPr preferRelativeResize="0"/>
          <p:nvPr/>
        </p:nvPicPr>
        <p:blipFill>
          <a:blip r:embed="rId3">
            <a:alphaModFix/>
          </a:blip>
          <a:stretch>
            <a:fillRect/>
          </a:stretch>
        </p:blipFill>
        <p:spPr>
          <a:xfrm>
            <a:off x="555225" y="1588077"/>
            <a:ext cx="572700" cy="57270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adership Training Event for Business by Slidesgo">
  <a:themeElements>
    <a:clrScheme name="Simple Light">
      <a:dk1>
        <a:srgbClr val="22467A"/>
      </a:dk1>
      <a:lt1>
        <a:srgbClr val="FFFFFF"/>
      </a:lt1>
      <a:dk2>
        <a:srgbClr val="FF854A"/>
      </a:dk2>
      <a:lt2>
        <a:srgbClr val="CCCCCC"/>
      </a:lt2>
      <a:accent1>
        <a:srgbClr val="FFFFFF"/>
      </a:accent1>
      <a:accent2>
        <a:srgbClr val="FFFFFF"/>
      </a:accent2>
      <a:accent3>
        <a:srgbClr val="FFFFFF"/>
      </a:accent3>
      <a:accent4>
        <a:srgbClr val="FFFFFF"/>
      </a:accent4>
      <a:accent5>
        <a:srgbClr val="FFFFFF"/>
      </a:accent5>
      <a:accent6>
        <a:srgbClr val="FFFFFF"/>
      </a:accent6>
      <a:hlink>
        <a:srgbClr val="2246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eadership Training Event for Business by Slidesgo">
  <a:themeElements>
    <a:clrScheme name="Simple Light">
      <a:dk1>
        <a:srgbClr val="22467A"/>
      </a:dk1>
      <a:lt1>
        <a:srgbClr val="FFFFFF"/>
      </a:lt1>
      <a:dk2>
        <a:srgbClr val="FF854A"/>
      </a:dk2>
      <a:lt2>
        <a:srgbClr val="CCCCCC"/>
      </a:lt2>
      <a:accent1>
        <a:srgbClr val="FFFFFF"/>
      </a:accent1>
      <a:accent2>
        <a:srgbClr val="FFFFFF"/>
      </a:accent2>
      <a:accent3>
        <a:srgbClr val="FFFFFF"/>
      </a:accent3>
      <a:accent4>
        <a:srgbClr val="FFFFFF"/>
      </a:accent4>
      <a:accent5>
        <a:srgbClr val="FFFFFF"/>
      </a:accent5>
      <a:accent6>
        <a:srgbClr val="FFFFFF"/>
      </a:accent6>
      <a:hlink>
        <a:srgbClr val="2246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eadership Training Event for Business by Slidesgo">
  <a:themeElements>
    <a:clrScheme name="Simple Light">
      <a:dk1>
        <a:srgbClr val="22467A"/>
      </a:dk1>
      <a:lt1>
        <a:srgbClr val="FFFFFF"/>
      </a:lt1>
      <a:dk2>
        <a:srgbClr val="FF854A"/>
      </a:dk2>
      <a:lt2>
        <a:srgbClr val="CCCCCC"/>
      </a:lt2>
      <a:accent1>
        <a:srgbClr val="FFFFFF"/>
      </a:accent1>
      <a:accent2>
        <a:srgbClr val="FFFFFF"/>
      </a:accent2>
      <a:accent3>
        <a:srgbClr val="FFFFFF"/>
      </a:accent3>
      <a:accent4>
        <a:srgbClr val="FFFFFF"/>
      </a:accent4>
      <a:accent5>
        <a:srgbClr val="FFFFFF"/>
      </a:accent5>
      <a:accent6>
        <a:srgbClr val="FFFFFF"/>
      </a:accent6>
      <a:hlink>
        <a:srgbClr val="2246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eadership Training Event for Business by Slidesgo">
  <a:themeElements>
    <a:clrScheme name="Simple Light">
      <a:dk1>
        <a:srgbClr val="22467A"/>
      </a:dk1>
      <a:lt1>
        <a:srgbClr val="FFFFFF"/>
      </a:lt1>
      <a:dk2>
        <a:srgbClr val="FF854A"/>
      </a:dk2>
      <a:lt2>
        <a:srgbClr val="CCCCCC"/>
      </a:lt2>
      <a:accent1>
        <a:srgbClr val="FFFFFF"/>
      </a:accent1>
      <a:accent2>
        <a:srgbClr val="FFFFFF"/>
      </a:accent2>
      <a:accent3>
        <a:srgbClr val="FFFFFF"/>
      </a:accent3>
      <a:accent4>
        <a:srgbClr val="FFFFFF"/>
      </a:accent4>
      <a:accent5>
        <a:srgbClr val="FFFFFF"/>
      </a:accent5>
      <a:accent6>
        <a:srgbClr val="FFFFFF"/>
      </a:accent6>
      <a:hlink>
        <a:srgbClr val="2246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439</Words>
  <Application>Microsoft Macintosh PowerPoint</Application>
  <PresentationFormat>On-screen Show (16:9)</PresentationFormat>
  <Paragraphs>48</Paragraphs>
  <Slides>7</Slides>
  <Notes>7</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7</vt:i4>
      </vt:variant>
    </vt:vector>
  </HeadingPairs>
  <TitlesOfParts>
    <vt:vector size="21" baseType="lpstr">
      <vt:lpstr>Nunito</vt:lpstr>
      <vt:lpstr>Archivo SemiBold</vt:lpstr>
      <vt:lpstr>Roboto Condensed Light</vt:lpstr>
      <vt:lpstr>Arial</vt:lpstr>
      <vt:lpstr>Archivo ExtraBold</vt:lpstr>
      <vt:lpstr>Barlow Medium</vt:lpstr>
      <vt:lpstr>Archivo Black</vt:lpstr>
      <vt:lpstr>Barlow</vt:lpstr>
      <vt:lpstr>Calibri</vt:lpstr>
      <vt:lpstr>Shift</vt:lpstr>
      <vt:lpstr>Leadership Training Event for Business by Slidesgo</vt:lpstr>
      <vt:lpstr>Leadership Training Event for Business by Slidesgo</vt:lpstr>
      <vt:lpstr>Leadership Training Event for Business by Slidesgo</vt:lpstr>
      <vt:lpstr>Leadership Training Event for Business by Slidesgo</vt:lpstr>
      <vt:lpstr>SAFETY IN   SOCIAL MEDIA</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 IN   SOCIAL MEDIA</dc:title>
  <cp:lastModifiedBy>Shubham Mishra</cp:lastModifiedBy>
  <cp:revision>8</cp:revision>
  <dcterms:modified xsi:type="dcterms:W3CDTF">2022-12-07T19:45:01Z</dcterms:modified>
</cp:coreProperties>
</file>